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heme/theme4.xml" ContentType="application/vnd.openxmlformats-officedocument.theme+xml"/>
  <Override PartName="/ppt/tags/tag410.xml" ContentType="application/vnd.openxmlformats-officedocument.presentationml.tags+xml"/>
  <Override PartName="/ppt/notesSlides/notesSlide1.xml" ContentType="application/vnd.openxmlformats-officedocument.presentationml.notesSlide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notesSlides/notesSlide2.xml" ContentType="application/vnd.openxmlformats-officedocument.presentationml.notesSlide+xml"/>
  <Override PartName="/ppt/tags/tag414.xml" ContentType="application/vnd.openxmlformats-officedocument.presentationml.tags+xml"/>
  <Override PartName="/ppt/notesSlides/notesSlide3.xml" ContentType="application/vnd.openxmlformats-officedocument.presentationml.notesSlide+xml"/>
  <Override PartName="/ppt/tags/tag415.xml" ContentType="application/vnd.openxmlformats-officedocument.presentationml.tags+xml"/>
  <Override PartName="/ppt/notesSlides/notesSlide4.xml" ContentType="application/vnd.openxmlformats-officedocument.presentationml.notesSlide+xml"/>
  <Override PartName="/ppt/tags/tag416.xml" ContentType="application/vnd.openxmlformats-officedocument.presentationml.tags+xml"/>
  <Override PartName="/ppt/notesSlides/notesSlide5.xml" ContentType="application/vnd.openxmlformats-officedocument.presentationml.notesSlide+xml"/>
  <Override PartName="/ppt/tags/tag417.xml" ContentType="application/vnd.openxmlformats-officedocument.presentationml.tags+xml"/>
  <Override PartName="/ppt/notesSlides/notesSlide6.xml" ContentType="application/vnd.openxmlformats-officedocument.presentationml.notesSlide+xml"/>
  <Override PartName="/ppt/tags/tag418.xml" ContentType="application/vnd.openxmlformats-officedocument.presentationml.tags+xml"/>
  <Override PartName="/ppt/notesSlides/notesSlide7.xml" ContentType="application/vnd.openxmlformats-officedocument.presentationml.notesSlide+xml"/>
  <Override PartName="/ppt/tags/tag419.xml" ContentType="application/vnd.openxmlformats-officedocument.presentationml.tags+xml"/>
  <Override PartName="/ppt/notesSlides/notesSlide8.xml" ContentType="application/vnd.openxmlformats-officedocument.presentationml.notesSlide+xml"/>
  <Override PartName="/ppt/tags/tag420.xml" ContentType="application/vnd.openxmlformats-officedocument.presentationml.tags+xml"/>
  <Override PartName="/ppt/notesSlides/notesSlide9.xml" ContentType="application/vnd.openxmlformats-officedocument.presentationml.notesSlide+xml"/>
  <Override PartName="/ppt/tags/tag421.xml" ContentType="application/vnd.openxmlformats-officedocument.presentationml.tags+xml"/>
  <Override PartName="/ppt/notesSlides/notesSlide10.xml" ContentType="application/vnd.openxmlformats-officedocument.presentationml.notesSlide+xml"/>
  <Override PartName="/ppt/tags/tag422.xml" ContentType="application/vnd.openxmlformats-officedocument.presentationml.tags+xml"/>
  <Override PartName="/ppt/notesSlides/notesSlide11.xml" ContentType="application/vnd.openxmlformats-officedocument.presentationml.notesSlide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notesSlides/notesSlide12.xml" ContentType="application/vnd.openxmlformats-officedocument.presentationml.notesSlide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notesSlides/notesSlide13.xml" ContentType="application/vnd.openxmlformats-officedocument.presentationml.notesSlide+xml"/>
  <Override PartName="/ppt/tags/tag428.xml" ContentType="application/vnd.openxmlformats-officedocument.presentationml.tags+xml"/>
  <Override PartName="/ppt/notesSlides/notesSlide14.xml" ContentType="application/vnd.openxmlformats-officedocument.presentationml.notesSlide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notesSlides/notesSlide15.xml" ContentType="application/vnd.openxmlformats-officedocument.presentationml.notesSlide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notesSlides/notesSlide16.xml" ContentType="application/vnd.openxmlformats-officedocument.presentationml.notesSlide+xml"/>
  <Override PartName="/ppt/tags/tag434.xml" ContentType="application/vnd.openxmlformats-officedocument.presentationml.tags+xml"/>
  <Override PartName="/ppt/notesSlides/notesSlide17.xml" ContentType="application/vnd.openxmlformats-officedocument.presentationml.notesSlide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notesSlides/notesSlide18.xml" ContentType="application/vnd.openxmlformats-officedocument.presentationml.notesSlide+xml"/>
  <Override PartName="/ppt/tags/tag438.xml" ContentType="application/vnd.openxmlformats-officedocument.presentationml.tags+xml"/>
  <Override PartName="/ppt/notesSlides/notesSlide19.xml" ContentType="application/vnd.openxmlformats-officedocument.presentationml.notesSlide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notesSlides/notesSlide20.xml" ContentType="application/vnd.openxmlformats-officedocument.presentationml.notesSlide+xml"/>
  <Override PartName="/ppt/tags/tag442.xml" ContentType="application/vnd.openxmlformats-officedocument.presentationml.tags+xml"/>
  <Override PartName="/ppt/notesSlides/notesSlide21.xml" ContentType="application/vnd.openxmlformats-officedocument.presentationml.notesSlide+xml"/>
  <Override PartName="/ppt/tags/tag443.xml" ContentType="application/vnd.openxmlformats-officedocument.presentationml.tags+xml"/>
  <Override PartName="/ppt/notesSlides/notesSlide22.xml" ContentType="application/vnd.openxmlformats-officedocument.presentationml.notesSlide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2"/>
    <p:sldMasterId id="2147483686" r:id="rId3"/>
  </p:sldMasterIdLst>
  <p:notesMasterIdLst>
    <p:notesMasterId r:id="rId27"/>
  </p:notesMasterIdLst>
  <p:sldIdLst>
    <p:sldId id="263" r:id="rId4"/>
    <p:sldId id="264" r:id="rId5"/>
    <p:sldId id="266" r:id="rId6"/>
    <p:sldId id="267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69" r:id="rId15"/>
    <p:sldId id="270" r:id="rId16"/>
    <p:sldId id="271" r:id="rId17"/>
    <p:sldId id="272" r:id="rId18"/>
    <p:sldId id="273" r:id="rId19"/>
    <p:sldId id="274" r:id="rId20"/>
    <p:sldId id="283" r:id="rId21"/>
    <p:sldId id="284" r:id="rId22"/>
    <p:sldId id="285" r:id="rId23"/>
    <p:sldId id="286" r:id="rId24"/>
    <p:sldId id="287" r:id="rId25"/>
    <p:sldId id="275" r:id="rId26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85199-D7E7-416F-9D71-3AF4885C2DF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734D4-7744-4A3F-B8B1-68F03F15C2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747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734D4-7744-4A3F-B8B1-68F03F15C2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791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27A87-BF74-4CE0-9C24-5D8C79F462B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27A87-BF74-4CE0-9C24-5D8C79F462B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27A87-BF74-4CE0-9C24-5D8C79F462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6462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734D4-7744-4A3F-B8B1-68F03F15C2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226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827A87-BF74-4CE0-9C24-5D8C79F462B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27A87-BF74-4CE0-9C24-5D8C79F462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60213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734D4-7744-4A3F-B8B1-68F03F15C2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7160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734D4-7744-4A3F-B8B1-68F03F15C2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815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085199-D7E7-416F-9D71-3AF4885C2DF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734D4-7744-4A3F-B8B1-68F03F15C29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734D4-7744-4A3F-B8B1-68F03F15C2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1351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734D4-7744-4A3F-B8B1-68F03F15C2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1214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734D4-7744-4A3F-B8B1-68F03F15C2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41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734D4-7744-4A3F-B8B1-68F03F15C2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5698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734D4-7744-4A3F-B8B1-68F03F15C29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989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1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tags" Target="../tags/tag6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7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83.xml"/><Relationship Id="rId3" Type="http://schemas.openxmlformats.org/officeDocument/2006/relationships/tags" Target="../tags/tag78.xml"/><Relationship Id="rId7" Type="http://schemas.openxmlformats.org/officeDocument/2006/relationships/tags" Target="../tags/tag8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tags" Target="../tags/tag81.xml"/><Relationship Id="rId11" Type="http://schemas.openxmlformats.org/officeDocument/2006/relationships/tags" Target="../tags/tag86.xml"/><Relationship Id="rId5" Type="http://schemas.openxmlformats.org/officeDocument/2006/relationships/tags" Target="../tags/tag80.xml"/><Relationship Id="rId10" Type="http://schemas.openxmlformats.org/officeDocument/2006/relationships/tags" Target="../tags/tag85.xml"/><Relationship Id="rId4" Type="http://schemas.openxmlformats.org/officeDocument/2006/relationships/tags" Target="../tags/tag79.xml"/><Relationship Id="rId9" Type="http://schemas.openxmlformats.org/officeDocument/2006/relationships/tags" Target="../tags/tag84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0" Type="http://schemas.openxmlformats.org/officeDocument/2006/relationships/tags" Target="../tags/tag96.xml"/><Relationship Id="rId4" Type="http://schemas.openxmlformats.org/officeDocument/2006/relationships/tags" Target="../tags/tag90.xml"/><Relationship Id="rId9" Type="http://schemas.openxmlformats.org/officeDocument/2006/relationships/tags" Target="../tags/tag95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5" Type="http://schemas.openxmlformats.org/officeDocument/2006/relationships/tags" Target="../tags/tag103.xml"/><Relationship Id="rId10" Type="http://schemas.openxmlformats.org/officeDocument/2006/relationships/tags" Target="../tags/tag108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tags" Target="../tags/tag124.xml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5" Type="http://schemas.openxmlformats.org/officeDocument/2006/relationships/tags" Target="../tags/tag116.xml"/><Relationship Id="rId10" Type="http://schemas.openxmlformats.org/officeDocument/2006/relationships/tags" Target="../tags/tag121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tags" Target="../tags/tag137.xml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12" Type="http://schemas.openxmlformats.org/officeDocument/2006/relationships/tags" Target="../tags/tag136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tags" Target="../tags/tag135.xml"/><Relationship Id="rId5" Type="http://schemas.openxmlformats.org/officeDocument/2006/relationships/tags" Target="../tags/tag129.xml"/><Relationship Id="rId10" Type="http://schemas.openxmlformats.org/officeDocument/2006/relationships/tags" Target="../tags/tag134.xml"/><Relationship Id="rId4" Type="http://schemas.openxmlformats.org/officeDocument/2006/relationships/tags" Target="../tags/tag128.xml"/><Relationship Id="rId9" Type="http://schemas.openxmlformats.org/officeDocument/2006/relationships/tags" Target="../tags/tag133.xml"/><Relationship Id="rId14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45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40.xml"/><Relationship Id="rId7" Type="http://schemas.openxmlformats.org/officeDocument/2006/relationships/tags" Target="../tags/tag144.xml"/><Relationship Id="rId12" Type="http://schemas.openxmlformats.org/officeDocument/2006/relationships/tags" Target="../tags/tag149.xml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3.xml"/><Relationship Id="rId11" Type="http://schemas.openxmlformats.org/officeDocument/2006/relationships/tags" Target="../tags/tag148.xml"/><Relationship Id="rId5" Type="http://schemas.openxmlformats.org/officeDocument/2006/relationships/tags" Target="../tags/tag142.xml"/><Relationship Id="rId10" Type="http://schemas.openxmlformats.org/officeDocument/2006/relationships/tags" Target="../tags/tag147.xml"/><Relationship Id="rId4" Type="http://schemas.openxmlformats.org/officeDocument/2006/relationships/tags" Target="../tags/tag141.xml"/><Relationship Id="rId9" Type="http://schemas.openxmlformats.org/officeDocument/2006/relationships/tags" Target="../tags/tag146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54.xml"/><Relationship Id="rId10" Type="http://schemas.openxmlformats.org/officeDocument/2006/relationships/tags" Target="../tags/tag159.xml"/><Relationship Id="rId4" Type="http://schemas.openxmlformats.org/officeDocument/2006/relationships/tags" Target="../tags/tag153.xml"/><Relationship Id="rId9" Type="http://schemas.openxmlformats.org/officeDocument/2006/relationships/tags" Target="../tags/tag158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16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76.xml"/><Relationship Id="rId4" Type="http://schemas.openxmlformats.org/officeDocument/2006/relationships/tags" Target="../tags/tag175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2" Type="http://schemas.openxmlformats.org/officeDocument/2006/relationships/tags" Target="../tags/tag178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9" Type="http://schemas.openxmlformats.org/officeDocument/2006/relationships/image" Target="../media/image3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8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4" Type="http://schemas.openxmlformats.org/officeDocument/2006/relationships/tags" Target="../tags/tag187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3" Type="http://schemas.openxmlformats.org/officeDocument/2006/relationships/tags" Target="../tags/tag192.xml"/><Relationship Id="rId7" Type="http://schemas.openxmlformats.org/officeDocument/2006/relationships/tags" Target="../tags/tag196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9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tags" Target="../tags/tag198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0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4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20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06.xml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15.xml"/><Relationship Id="rId4" Type="http://schemas.openxmlformats.org/officeDocument/2006/relationships/tags" Target="../tags/tag21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" Type="http://schemas.openxmlformats.org/officeDocument/2006/relationships/tags" Target="../tags/tag216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19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22.xml"/><Relationship Id="rId7" Type="http://schemas.openxmlformats.org/officeDocument/2006/relationships/tags" Target="../tags/tag226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4" Type="http://schemas.openxmlformats.org/officeDocument/2006/relationships/tags" Target="../tags/tag223.xml"/><Relationship Id="rId9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26.xml"/><Relationship Id="rId9" Type="http://schemas.openxmlformats.org/officeDocument/2006/relationships/tags" Target="../tags/tag3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" Type="http://schemas.openxmlformats.org/officeDocument/2006/relationships/tags" Target="../tags/tag22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230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4" Type="http://schemas.openxmlformats.org/officeDocument/2006/relationships/tags" Target="../tags/tag234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39.xml"/><Relationship Id="rId7" Type="http://schemas.openxmlformats.org/officeDocument/2006/relationships/tags" Target="../tags/tag243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6" Type="http://schemas.openxmlformats.org/officeDocument/2006/relationships/tags" Target="../tags/tag242.xml"/><Relationship Id="rId5" Type="http://schemas.openxmlformats.org/officeDocument/2006/relationships/tags" Target="../tags/tag241.xml"/><Relationship Id="rId4" Type="http://schemas.openxmlformats.org/officeDocument/2006/relationships/tags" Target="../tags/tag240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46.xml"/><Relationship Id="rId7" Type="http://schemas.openxmlformats.org/officeDocument/2006/relationships/tags" Target="../tags/tag250.xml"/><Relationship Id="rId2" Type="http://schemas.openxmlformats.org/officeDocument/2006/relationships/tags" Target="../tags/tag245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5" Type="http://schemas.openxmlformats.org/officeDocument/2006/relationships/tags" Target="../tags/tag248.xml"/><Relationship Id="rId4" Type="http://schemas.openxmlformats.org/officeDocument/2006/relationships/tags" Target="../tags/tag247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53.xml"/><Relationship Id="rId7" Type="http://schemas.openxmlformats.org/officeDocument/2006/relationships/tags" Target="../tags/tag257.xml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5" Type="http://schemas.openxmlformats.org/officeDocument/2006/relationships/tags" Target="../tags/tag255.xml"/><Relationship Id="rId4" Type="http://schemas.openxmlformats.org/officeDocument/2006/relationships/tags" Target="../tags/tag254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65.xml"/><Relationship Id="rId3" Type="http://schemas.openxmlformats.org/officeDocument/2006/relationships/tags" Target="../tags/tag260.xml"/><Relationship Id="rId7" Type="http://schemas.openxmlformats.org/officeDocument/2006/relationships/tags" Target="../tags/tag264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5" Type="http://schemas.openxmlformats.org/officeDocument/2006/relationships/tags" Target="../tags/tag262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261.xml"/><Relationship Id="rId9" Type="http://schemas.openxmlformats.org/officeDocument/2006/relationships/tags" Target="../tags/tag26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26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6" Type="http://schemas.openxmlformats.org/officeDocument/2006/relationships/tags" Target="../tags/tag272.xml"/><Relationship Id="rId5" Type="http://schemas.openxmlformats.org/officeDocument/2006/relationships/tags" Target="../tags/tag271.xml"/><Relationship Id="rId4" Type="http://schemas.openxmlformats.org/officeDocument/2006/relationships/tags" Target="../tags/tag270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12" Type="http://schemas.openxmlformats.org/officeDocument/2006/relationships/image" Target="../media/image4.jpeg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283.xml"/><Relationship Id="rId10" Type="http://schemas.openxmlformats.org/officeDocument/2006/relationships/tags" Target="../tags/tag288.xml"/><Relationship Id="rId4" Type="http://schemas.openxmlformats.org/officeDocument/2006/relationships/tags" Target="../tags/tag282.xml"/><Relationship Id="rId9" Type="http://schemas.openxmlformats.org/officeDocument/2006/relationships/tags" Target="../tags/tag287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291.xml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293.xml"/><Relationship Id="rId4" Type="http://schemas.openxmlformats.org/officeDocument/2006/relationships/tags" Target="../tags/tag292.xml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tags" Target="../tags/tag301.xml"/><Relationship Id="rId3" Type="http://schemas.openxmlformats.org/officeDocument/2006/relationships/tags" Target="../tags/tag296.xml"/><Relationship Id="rId7" Type="http://schemas.openxmlformats.org/officeDocument/2006/relationships/tags" Target="../tags/tag300.xml"/><Relationship Id="rId2" Type="http://schemas.openxmlformats.org/officeDocument/2006/relationships/tags" Target="../tags/tag295.xml"/><Relationship Id="rId1" Type="http://schemas.openxmlformats.org/officeDocument/2006/relationships/tags" Target="../tags/tag294.xml"/><Relationship Id="rId6" Type="http://schemas.openxmlformats.org/officeDocument/2006/relationships/tags" Target="../tags/tag299.xml"/><Relationship Id="rId5" Type="http://schemas.openxmlformats.org/officeDocument/2006/relationships/tags" Target="../tags/tag298.xml"/><Relationship Id="rId4" Type="http://schemas.openxmlformats.org/officeDocument/2006/relationships/tags" Target="../tags/tag297.xml"/><Relationship Id="rId9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304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03.xml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5" Type="http://schemas.openxmlformats.org/officeDocument/2006/relationships/tags" Target="../tags/tag306.xml"/><Relationship Id="rId4" Type="http://schemas.openxmlformats.org/officeDocument/2006/relationships/tags" Target="../tags/tag305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315.xml"/><Relationship Id="rId3" Type="http://schemas.openxmlformats.org/officeDocument/2006/relationships/tags" Target="../tags/tag310.xml"/><Relationship Id="rId7" Type="http://schemas.openxmlformats.org/officeDocument/2006/relationships/tags" Target="../tags/tag314.xml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6" Type="http://schemas.openxmlformats.org/officeDocument/2006/relationships/tags" Target="../tags/tag313.xml"/><Relationship Id="rId5" Type="http://schemas.openxmlformats.org/officeDocument/2006/relationships/tags" Target="../tags/tag312.xml"/><Relationship Id="rId4" Type="http://schemas.openxmlformats.org/officeDocument/2006/relationships/tags" Target="../tags/tag311.xml"/><Relationship Id="rId9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318.xml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19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322.xml"/><Relationship Id="rId2" Type="http://schemas.openxmlformats.org/officeDocument/2006/relationships/tags" Target="../tags/tag321.xml"/><Relationship Id="rId1" Type="http://schemas.openxmlformats.org/officeDocument/2006/relationships/tags" Target="../tags/tag320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2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326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325.xml"/><Relationship Id="rId1" Type="http://schemas.openxmlformats.org/officeDocument/2006/relationships/tags" Target="../tags/tag324.xml"/><Relationship Id="rId6" Type="http://schemas.openxmlformats.org/officeDocument/2006/relationships/tags" Target="../tags/tag329.xml"/><Relationship Id="rId5" Type="http://schemas.openxmlformats.org/officeDocument/2006/relationships/tags" Target="../tags/tag328.xml"/><Relationship Id="rId4" Type="http://schemas.openxmlformats.org/officeDocument/2006/relationships/tags" Target="../tags/tag327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332.xml"/><Relationship Id="rId2" Type="http://schemas.openxmlformats.org/officeDocument/2006/relationships/tags" Target="../tags/tag331.xml"/><Relationship Id="rId1" Type="http://schemas.openxmlformats.org/officeDocument/2006/relationships/tags" Target="../tags/tag330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334.xml"/><Relationship Id="rId4" Type="http://schemas.openxmlformats.org/officeDocument/2006/relationships/tags" Target="../tags/tag33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337.xml"/><Relationship Id="rId2" Type="http://schemas.openxmlformats.org/officeDocument/2006/relationships/tags" Target="../tags/tag336.xml"/><Relationship Id="rId1" Type="http://schemas.openxmlformats.org/officeDocument/2006/relationships/tags" Target="../tags/tag335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38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341.xml"/><Relationship Id="rId7" Type="http://schemas.openxmlformats.org/officeDocument/2006/relationships/tags" Target="../tags/tag345.xml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6" Type="http://schemas.openxmlformats.org/officeDocument/2006/relationships/tags" Target="../tags/tag344.xml"/><Relationship Id="rId5" Type="http://schemas.openxmlformats.org/officeDocument/2006/relationships/tags" Target="../tags/tag343.xml"/><Relationship Id="rId4" Type="http://schemas.openxmlformats.org/officeDocument/2006/relationships/tags" Target="../tags/tag342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tags" Target="../tags/tag353.xml"/><Relationship Id="rId3" Type="http://schemas.openxmlformats.org/officeDocument/2006/relationships/tags" Target="../tags/tag348.xml"/><Relationship Id="rId7" Type="http://schemas.openxmlformats.org/officeDocument/2006/relationships/tags" Target="../tags/tag352.xml"/><Relationship Id="rId2" Type="http://schemas.openxmlformats.org/officeDocument/2006/relationships/tags" Target="../tags/tag347.xml"/><Relationship Id="rId1" Type="http://schemas.openxmlformats.org/officeDocument/2006/relationships/tags" Target="../tags/tag346.xml"/><Relationship Id="rId6" Type="http://schemas.openxmlformats.org/officeDocument/2006/relationships/tags" Target="../tags/tag351.xml"/><Relationship Id="rId5" Type="http://schemas.openxmlformats.org/officeDocument/2006/relationships/tags" Target="../tags/tag350.xml"/><Relationship Id="rId4" Type="http://schemas.openxmlformats.org/officeDocument/2006/relationships/tags" Target="../tags/tag349.xml"/><Relationship Id="rId9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tags" Target="../tags/tag361.xml"/><Relationship Id="rId3" Type="http://schemas.openxmlformats.org/officeDocument/2006/relationships/tags" Target="../tags/tag356.xml"/><Relationship Id="rId7" Type="http://schemas.openxmlformats.org/officeDocument/2006/relationships/tags" Target="../tags/tag360.xml"/><Relationship Id="rId2" Type="http://schemas.openxmlformats.org/officeDocument/2006/relationships/tags" Target="../tags/tag355.xml"/><Relationship Id="rId1" Type="http://schemas.openxmlformats.org/officeDocument/2006/relationships/tags" Target="../tags/tag354.xml"/><Relationship Id="rId6" Type="http://schemas.openxmlformats.org/officeDocument/2006/relationships/tags" Target="../tags/tag359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358.xml"/><Relationship Id="rId10" Type="http://schemas.openxmlformats.org/officeDocument/2006/relationships/tags" Target="../tags/tag363.xml"/><Relationship Id="rId4" Type="http://schemas.openxmlformats.org/officeDocument/2006/relationships/tags" Target="../tags/tag357.xml"/><Relationship Id="rId9" Type="http://schemas.openxmlformats.org/officeDocument/2006/relationships/tags" Target="../tags/tag36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9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tags" Target="../tags/tag371.xml"/><Relationship Id="rId3" Type="http://schemas.openxmlformats.org/officeDocument/2006/relationships/tags" Target="../tags/tag366.xml"/><Relationship Id="rId7" Type="http://schemas.openxmlformats.org/officeDocument/2006/relationships/tags" Target="../tags/tag370.xml"/><Relationship Id="rId12" Type="http://schemas.openxmlformats.org/officeDocument/2006/relationships/slideMaster" Target="../slideMasters/slideMaster3.xml"/><Relationship Id="rId2" Type="http://schemas.openxmlformats.org/officeDocument/2006/relationships/tags" Target="../tags/tag365.xml"/><Relationship Id="rId1" Type="http://schemas.openxmlformats.org/officeDocument/2006/relationships/tags" Target="../tags/tag364.xml"/><Relationship Id="rId6" Type="http://schemas.openxmlformats.org/officeDocument/2006/relationships/tags" Target="../tags/tag369.xml"/><Relationship Id="rId11" Type="http://schemas.openxmlformats.org/officeDocument/2006/relationships/tags" Target="../tags/tag374.xml"/><Relationship Id="rId5" Type="http://schemas.openxmlformats.org/officeDocument/2006/relationships/tags" Target="../tags/tag368.xml"/><Relationship Id="rId10" Type="http://schemas.openxmlformats.org/officeDocument/2006/relationships/tags" Target="../tags/tag373.xml"/><Relationship Id="rId4" Type="http://schemas.openxmlformats.org/officeDocument/2006/relationships/tags" Target="../tags/tag367.xml"/><Relationship Id="rId9" Type="http://schemas.openxmlformats.org/officeDocument/2006/relationships/tags" Target="../tags/tag372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tags" Target="../tags/tag382.xml"/><Relationship Id="rId3" Type="http://schemas.openxmlformats.org/officeDocument/2006/relationships/tags" Target="../tags/tag377.xml"/><Relationship Id="rId7" Type="http://schemas.openxmlformats.org/officeDocument/2006/relationships/tags" Target="../tags/tag381.xml"/><Relationship Id="rId2" Type="http://schemas.openxmlformats.org/officeDocument/2006/relationships/tags" Target="../tags/tag376.xml"/><Relationship Id="rId1" Type="http://schemas.openxmlformats.org/officeDocument/2006/relationships/tags" Target="../tags/tag375.xml"/><Relationship Id="rId6" Type="http://schemas.openxmlformats.org/officeDocument/2006/relationships/tags" Target="../tags/tag380.xml"/><Relationship Id="rId5" Type="http://schemas.openxmlformats.org/officeDocument/2006/relationships/tags" Target="../tags/tag379.xml"/><Relationship Id="rId4" Type="http://schemas.openxmlformats.org/officeDocument/2006/relationships/tags" Target="../tags/tag378.xml"/><Relationship Id="rId9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tags" Target="../tags/tag390.xml"/><Relationship Id="rId3" Type="http://schemas.openxmlformats.org/officeDocument/2006/relationships/tags" Target="../tags/tag385.xml"/><Relationship Id="rId7" Type="http://schemas.openxmlformats.org/officeDocument/2006/relationships/tags" Target="../tags/tag389.xml"/><Relationship Id="rId2" Type="http://schemas.openxmlformats.org/officeDocument/2006/relationships/tags" Target="../tags/tag384.xml"/><Relationship Id="rId1" Type="http://schemas.openxmlformats.org/officeDocument/2006/relationships/tags" Target="../tags/tag383.xml"/><Relationship Id="rId6" Type="http://schemas.openxmlformats.org/officeDocument/2006/relationships/tags" Target="../tags/tag388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387.xml"/><Relationship Id="rId10" Type="http://schemas.openxmlformats.org/officeDocument/2006/relationships/tags" Target="../tags/tag392.xml"/><Relationship Id="rId4" Type="http://schemas.openxmlformats.org/officeDocument/2006/relationships/tags" Target="../tags/tag386.xml"/><Relationship Id="rId9" Type="http://schemas.openxmlformats.org/officeDocument/2006/relationships/tags" Target="../tags/tag391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tags" Target="../tags/tag400.xml"/><Relationship Id="rId3" Type="http://schemas.openxmlformats.org/officeDocument/2006/relationships/tags" Target="../tags/tag395.xml"/><Relationship Id="rId7" Type="http://schemas.openxmlformats.org/officeDocument/2006/relationships/tags" Target="../tags/tag399.xml"/><Relationship Id="rId2" Type="http://schemas.openxmlformats.org/officeDocument/2006/relationships/tags" Target="../tags/tag394.xml"/><Relationship Id="rId1" Type="http://schemas.openxmlformats.org/officeDocument/2006/relationships/tags" Target="../tags/tag393.xml"/><Relationship Id="rId6" Type="http://schemas.openxmlformats.org/officeDocument/2006/relationships/tags" Target="../tags/tag398.xml"/><Relationship Id="rId11" Type="http://schemas.openxmlformats.org/officeDocument/2006/relationships/slideMaster" Target="../slideMasters/slideMaster3.xml"/><Relationship Id="rId5" Type="http://schemas.openxmlformats.org/officeDocument/2006/relationships/tags" Target="../tags/tag397.xml"/><Relationship Id="rId10" Type="http://schemas.openxmlformats.org/officeDocument/2006/relationships/tags" Target="../tags/tag402.xml"/><Relationship Id="rId4" Type="http://schemas.openxmlformats.org/officeDocument/2006/relationships/tags" Target="../tags/tag396.xml"/><Relationship Id="rId9" Type="http://schemas.openxmlformats.org/officeDocument/2006/relationships/tags" Target="../tags/tag401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3.xml"/><Relationship Id="rId3" Type="http://schemas.openxmlformats.org/officeDocument/2006/relationships/tags" Target="../tags/tag405.xml"/><Relationship Id="rId7" Type="http://schemas.openxmlformats.org/officeDocument/2006/relationships/tags" Target="../tags/tag409.xml"/><Relationship Id="rId2" Type="http://schemas.openxmlformats.org/officeDocument/2006/relationships/tags" Target="../tags/tag404.xml"/><Relationship Id="rId1" Type="http://schemas.openxmlformats.org/officeDocument/2006/relationships/tags" Target="../tags/tag403.xml"/><Relationship Id="rId6" Type="http://schemas.openxmlformats.org/officeDocument/2006/relationships/tags" Target="../tags/tag408.xml"/><Relationship Id="rId5" Type="http://schemas.openxmlformats.org/officeDocument/2006/relationships/tags" Target="../tags/tag407.xml"/><Relationship Id="rId4" Type="http://schemas.openxmlformats.org/officeDocument/2006/relationships/tags" Target="../tags/tag40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>
            <p:custDataLst>
              <p:tags r:id="rId1"/>
            </p:custDataLst>
          </p:nvPr>
        </p:nvSpPr>
        <p:spPr>
          <a:xfrm rot="10800000">
            <a:off x="3244802" y="0"/>
            <a:ext cx="8946988" cy="6858000"/>
          </a:xfrm>
          <a:custGeom>
            <a:avLst/>
            <a:gdLst>
              <a:gd name="connsiteX0" fmla="*/ 8946988 w 8946988"/>
              <a:gd name="connsiteY0" fmla="*/ 6858000 h 6858000"/>
              <a:gd name="connsiteX1" fmla="*/ 0 w 8946988"/>
              <a:gd name="connsiteY1" fmla="*/ 6858000 h 6858000"/>
              <a:gd name="connsiteX2" fmla="*/ 9315 w 8946988"/>
              <a:gd name="connsiteY2" fmla="*/ 0 h 6858000"/>
              <a:gd name="connsiteX3" fmla="*/ 2685840 w 8946988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46988" h="6858000">
                <a:moveTo>
                  <a:pt x="8946988" y="6858000"/>
                </a:moveTo>
                <a:lnTo>
                  <a:pt x="0" y="6858000"/>
                </a:lnTo>
                <a:lnTo>
                  <a:pt x="9315" y="0"/>
                </a:lnTo>
                <a:lnTo>
                  <a:pt x="2685840" y="0"/>
                </a:lnTo>
                <a:close/>
              </a:path>
            </a:pathLst>
          </a:custGeom>
          <a:blipFill dpi="0" rotWithShape="0">
            <a:blip r:embed="rId12" cstate="screen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600"/>
          </a:p>
        </p:txBody>
      </p:sp>
      <p:sp>
        <p:nvSpPr>
          <p:cNvPr id="14" name="任意多边形: 形状 13"/>
          <p:cNvSpPr/>
          <p:nvPr>
            <p:custDataLst>
              <p:tags r:id="rId2"/>
            </p:custDataLst>
          </p:nvPr>
        </p:nvSpPr>
        <p:spPr>
          <a:xfrm rot="10800000">
            <a:off x="3244802" y="-2918"/>
            <a:ext cx="8976698" cy="6862757"/>
          </a:xfrm>
          <a:custGeom>
            <a:avLst/>
            <a:gdLst>
              <a:gd name="connsiteX0" fmla="*/ 8976698 w 8976698"/>
              <a:gd name="connsiteY0" fmla="*/ 6862757 h 6862757"/>
              <a:gd name="connsiteX1" fmla="*/ 0 w 8976698"/>
              <a:gd name="connsiteY1" fmla="*/ 6862757 h 6862757"/>
              <a:gd name="connsiteX2" fmla="*/ 9359 w 8976698"/>
              <a:gd name="connsiteY2" fmla="*/ 0 h 6862757"/>
              <a:gd name="connsiteX3" fmla="*/ 2685884 w 8976698"/>
              <a:gd name="connsiteY3" fmla="*/ 0 h 686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76698" h="6862757">
                <a:moveTo>
                  <a:pt x="8976698" y="6862757"/>
                </a:moveTo>
                <a:lnTo>
                  <a:pt x="0" y="6862757"/>
                </a:lnTo>
                <a:lnTo>
                  <a:pt x="9359" y="0"/>
                </a:lnTo>
                <a:lnTo>
                  <a:pt x="2685884" y="0"/>
                </a:lnTo>
                <a:close/>
              </a:path>
            </a:pathLst>
          </a:custGeom>
          <a:solidFill>
            <a:srgbClr val="455171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>
            <p:custDataLst>
              <p:tags r:id="rId3"/>
            </p:custDataLst>
          </p:nvPr>
        </p:nvGrpSpPr>
        <p:grpSpPr>
          <a:xfrm>
            <a:off x="557881" y="3882916"/>
            <a:ext cx="1633414" cy="614561"/>
            <a:chOff x="949766" y="3882916"/>
            <a:chExt cx="2002973" cy="753605"/>
          </a:xfrm>
        </p:grpSpPr>
        <p:sp>
          <p:nvSpPr>
            <p:cNvPr id="8" name="矩形 7"/>
            <p:cNvSpPr/>
            <p:nvPr>
              <p:custDataLst>
                <p:tags r:id="rId9"/>
              </p:custDataLst>
            </p:nvPr>
          </p:nvSpPr>
          <p:spPr>
            <a:xfrm>
              <a:off x="949766" y="3882916"/>
              <a:ext cx="2002973" cy="707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>
              <p:custDataLst>
                <p:tags r:id="rId10"/>
              </p:custDataLst>
            </p:nvPr>
          </p:nvSpPr>
          <p:spPr>
            <a:xfrm>
              <a:off x="949766" y="4590802"/>
              <a:ext cx="200297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>
          <a:xfrm>
            <a:off x="472073" y="2579256"/>
            <a:ext cx="4782098" cy="757130"/>
          </a:xfrm>
        </p:spPr>
        <p:txBody>
          <a:bodyPr wrap="square" anchor="b">
            <a:no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472073" y="3428461"/>
            <a:ext cx="4782098" cy="286232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038600" y="6346825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46825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>
            <p:custDataLst>
              <p:tags r:id="rId1"/>
            </p:custDataLst>
          </p:nvPr>
        </p:nvSpPr>
        <p:spPr>
          <a:xfrm>
            <a:off x="3314762" y="2383064"/>
            <a:ext cx="5562475" cy="1699079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0" dist="50800" dir="2700000" sx="104000" sy="104000" algn="tl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>
            <p:custDataLst>
              <p:tags r:id="rId2"/>
            </p:custDataLst>
          </p:nvPr>
        </p:nvGrpSpPr>
        <p:grpSpPr>
          <a:xfrm rot="5400000">
            <a:off x="5773057" y="468083"/>
            <a:ext cx="645888" cy="12192002"/>
            <a:chOff x="9775372" y="0"/>
            <a:chExt cx="832755" cy="6858000"/>
          </a:xfrm>
        </p:grpSpPr>
        <p:sp>
          <p:nvSpPr>
            <p:cNvPr id="8" name="矩形 7"/>
            <p:cNvSpPr/>
            <p:nvPr>
              <p:custDataLst>
                <p:tags r:id="rId7"/>
              </p:custDataLst>
            </p:nvPr>
          </p:nvSpPr>
          <p:spPr>
            <a:xfrm>
              <a:off x="9775372" y="0"/>
              <a:ext cx="653143" cy="6858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>
              <p:custDataLst>
                <p:tags r:id="rId8"/>
              </p:custDataLst>
            </p:nvPr>
          </p:nvSpPr>
          <p:spPr>
            <a:xfrm>
              <a:off x="10428514" y="0"/>
              <a:ext cx="179613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314763" y="2569821"/>
            <a:ext cx="5562474" cy="1325563"/>
          </a:xfrm>
        </p:spPr>
        <p:txBody>
          <a:bodyPr>
            <a:normAutofit/>
          </a:bodyPr>
          <a:lstStyle>
            <a:lvl1pPr algn="ctr"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1"/>
            </p:custDataLst>
          </p:nvPr>
        </p:nvGrpSpPr>
        <p:grpSpPr>
          <a:xfrm>
            <a:off x="9255760" y="5179060"/>
            <a:ext cx="3430270" cy="1678305"/>
            <a:chOff x="10646" y="5909"/>
            <a:chExt cx="9994" cy="4890"/>
          </a:xfrm>
        </p:grpSpPr>
        <p:sp>
          <p:nvSpPr>
            <p:cNvPr id="8" name="等腰三角形 7"/>
            <p:cNvSpPr/>
            <p:nvPr userDrawn="1">
              <p:custDataLst>
                <p:tags r:id="rId10"/>
              </p:custDataLst>
            </p:nvPr>
          </p:nvSpPr>
          <p:spPr>
            <a:xfrm rot="16200000">
              <a:off x="13703" y="5303"/>
              <a:ext cx="4891" cy="6103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12"/>
            <p:cNvSpPr/>
            <p:nvPr userDrawn="1">
              <p:custDataLst>
                <p:tags r:id="rId11"/>
              </p:custDataLst>
            </p:nvPr>
          </p:nvSpPr>
          <p:spPr>
            <a:xfrm rot="19299726">
              <a:off x="10646" y="7578"/>
              <a:ext cx="9994" cy="1096"/>
            </a:xfrm>
            <a:custGeom>
              <a:avLst/>
              <a:gdLst>
                <a:gd name="connsiteX0" fmla="*/ 0 w 5892800"/>
                <a:gd name="connsiteY0" fmla="*/ 0 h 707886"/>
                <a:gd name="connsiteX1" fmla="*/ 5892800 w 5892800"/>
                <a:gd name="connsiteY1" fmla="*/ 0 h 707886"/>
                <a:gd name="connsiteX2" fmla="*/ 5892800 w 5892800"/>
                <a:gd name="connsiteY2" fmla="*/ 707886 h 707886"/>
                <a:gd name="connsiteX3" fmla="*/ 0 w 5892800"/>
                <a:gd name="connsiteY3" fmla="*/ 707886 h 707886"/>
                <a:gd name="connsiteX4" fmla="*/ 0 w 5892800"/>
                <a:gd name="connsiteY4" fmla="*/ 0 h 707886"/>
                <a:gd name="connsiteX0-1" fmla="*/ 0 w 6244155"/>
                <a:gd name="connsiteY0-2" fmla="*/ 0 h 707886"/>
                <a:gd name="connsiteX1-3" fmla="*/ 6244155 w 6244155"/>
                <a:gd name="connsiteY1-4" fmla="*/ 293 h 707886"/>
                <a:gd name="connsiteX2-5" fmla="*/ 5892800 w 6244155"/>
                <a:gd name="connsiteY2-6" fmla="*/ 707886 h 707886"/>
                <a:gd name="connsiteX3-7" fmla="*/ 0 w 6244155"/>
                <a:gd name="connsiteY3-8" fmla="*/ 707886 h 707886"/>
                <a:gd name="connsiteX4-9" fmla="*/ 0 w 6244155"/>
                <a:gd name="connsiteY4-10" fmla="*/ 0 h 707886"/>
                <a:gd name="connsiteX0-11" fmla="*/ 0 w 6244155"/>
                <a:gd name="connsiteY0-12" fmla="*/ 0 h 707886"/>
                <a:gd name="connsiteX1-13" fmla="*/ 6244155 w 6244155"/>
                <a:gd name="connsiteY1-14" fmla="*/ 293 h 707886"/>
                <a:gd name="connsiteX2-15" fmla="*/ 5654769 w 6244155"/>
                <a:gd name="connsiteY2-16" fmla="*/ 704690 h 707886"/>
                <a:gd name="connsiteX3-17" fmla="*/ 0 w 6244155"/>
                <a:gd name="connsiteY3-18" fmla="*/ 707886 h 707886"/>
                <a:gd name="connsiteX4-19" fmla="*/ 0 w 6244155"/>
                <a:gd name="connsiteY4-20" fmla="*/ 0 h 707886"/>
                <a:gd name="connsiteX0-21" fmla="*/ 0 w 6201341"/>
                <a:gd name="connsiteY0-22" fmla="*/ 0 h 707886"/>
                <a:gd name="connsiteX1-23" fmla="*/ 6201341 w 6201341"/>
                <a:gd name="connsiteY1-24" fmla="*/ 5293 h 707886"/>
                <a:gd name="connsiteX2-25" fmla="*/ 5654769 w 6201341"/>
                <a:gd name="connsiteY2-26" fmla="*/ 704690 h 707886"/>
                <a:gd name="connsiteX3-27" fmla="*/ 0 w 6201341"/>
                <a:gd name="connsiteY3-28" fmla="*/ 707886 h 707886"/>
                <a:gd name="connsiteX4-29" fmla="*/ 0 w 6201341"/>
                <a:gd name="connsiteY4-30" fmla="*/ 0 h 707886"/>
                <a:gd name="connsiteX0-31" fmla="*/ 0 w 6201341"/>
                <a:gd name="connsiteY0-32" fmla="*/ 0 h 707886"/>
                <a:gd name="connsiteX1-33" fmla="*/ 6201341 w 6201341"/>
                <a:gd name="connsiteY1-34" fmla="*/ 5293 h 707886"/>
                <a:gd name="connsiteX2-35" fmla="*/ 5638088 w 6201341"/>
                <a:gd name="connsiteY2-36" fmla="*/ 701215 h 707886"/>
                <a:gd name="connsiteX3-37" fmla="*/ 0 w 6201341"/>
                <a:gd name="connsiteY3-38" fmla="*/ 707886 h 707886"/>
                <a:gd name="connsiteX4-39" fmla="*/ 0 w 6201341"/>
                <a:gd name="connsiteY4-40" fmla="*/ 0 h 707886"/>
                <a:gd name="connsiteX0-41" fmla="*/ 0 w 6201341"/>
                <a:gd name="connsiteY0-42" fmla="*/ 0 h 701215"/>
                <a:gd name="connsiteX1-43" fmla="*/ 6201341 w 6201341"/>
                <a:gd name="connsiteY1-44" fmla="*/ 5293 h 701215"/>
                <a:gd name="connsiteX2-45" fmla="*/ 5638088 w 6201341"/>
                <a:gd name="connsiteY2-46" fmla="*/ 701215 h 701215"/>
                <a:gd name="connsiteX3-47" fmla="*/ 719912 w 6201341"/>
                <a:gd name="connsiteY3-48" fmla="*/ 694321 h 701215"/>
                <a:gd name="connsiteX4-49" fmla="*/ 0 w 6201341"/>
                <a:gd name="connsiteY4-50" fmla="*/ 0 h 701215"/>
                <a:gd name="connsiteX0-51" fmla="*/ 0 w 6346464"/>
                <a:gd name="connsiteY0-52" fmla="*/ 6233 h 695922"/>
                <a:gd name="connsiteX1-53" fmla="*/ 6346464 w 6346464"/>
                <a:gd name="connsiteY1-54" fmla="*/ 0 h 695922"/>
                <a:gd name="connsiteX2-55" fmla="*/ 5783211 w 6346464"/>
                <a:gd name="connsiteY2-56" fmla="*/ 695922 h 695922"/>
                <a:gd name="connsiteX3-57" fmla="*/ 865035 w 6346464"/>
                <a:gd name="connsiteY3-58" fmla="*/ 689028 h 695922"/>
                <a:gd name="connsiteX4-59" fmla="*/ 0 w 6346464"/>
                <a:gd name="connsiteY4-60" fmla="*/ 6233 h 6959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46464" h="695922">
                  <a:moveTo>
                    <a:pt x="0" y="6233"/>
                  </a:moveTo>
                  <a:lnTo>
                    <a:pt x="6346464" y="0"/>
                  </a:lnTo>
                  <a:lnTo>
                    <a:pt x="5783211" y="695922"/>
                  </a:lnTo>
                  <a:lnTo>
                    <a:pt x="865035" y="689028"/>
                  </a:lnTo>
                  <a:lnTo>
                    <a:pt x="0" y="6233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-558165" y="9525"/>
            <a:ext cx="3763010" cy="1841500"/>
            <a:chOff x="-1483" y="0"/>
            <a:chExt cx="9994" cy="4890"/>
          </a:xfrm>
        </p:grpSpPr>
        <p:sp>
          <p:nvSpPr>
            <p:cNvPr id="7" name="等腰三角形 6"/>
            <p:cNvSpPr/>
            <p:nvPr userDrawn="1">
              <p:custDataLst>
                <p:tags r:id="rId8"/>
              </p:custDataLst>
            </p:nvPr>
          </p:nvSpPr>
          <p:spPr>
            <a:xfrm rot="5400000">
              <a:off x="606" y="-606"/>
              <a:ext cx="4891" cy="6103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12"/>
            <p:cNvSpPr/>
            <p:nvPr userDrawn="1">
              <p:custDataLst>
                <p:tags r:id="rId9"/>
              </p:custDataLst>
            </p:nvPr>
          </p:nvSpPr>
          <p:spPr>
            <a:xfrm rot="8445098">
              <a:off x="-1483" y="2178"/>
              <a:ext cx="9994" cy="1096"/>
            </a:xfrm>
            <a:custGeom>
              <a:avLst/>
              <a:gdLst>
                <a:gd name="connsiteX0" fmla="*/ 0 w 5892800"/>
                <a:gd name="connsiteY0" fmla="*/ 0 h 707886"/>
                <a:gd name="connsiteX1" fmla="*/ 5892800 w 5892800"/>
                <a:gd name="connsiteY1" fmla="*/ 0 h 707886"/>
                <a:gd name="connsiteX2" fmla="*/ 5892800 w 5892800"/>
                <a:gd name="connsiteY2" fmla="*/ 707886 h 707886"/>
                <a:gd name="connsiteX3" fmla="*/ 0 w 5892800"/>
                <a:gd name="connsiteY3" fmla="*/ 707886 h 707886"/>
                <a:gd name="connsiteX4" fmla="*/ 0 w 5892800"/>
                <a:gd name="connsiteY4" fmla="*/ 0 h 707886"/>
                <a:gd name="connsiteX0-1" fmla="*/ 0 w 6244155"/>
                <a:gd name="connsiteY0-2" fmla="*/ 0 h 707886"/>
                <a:gd name="connsiteX1-3" fmla="*/ 6244155 w 6244155"/>
                <a:gd name="connsiteY1-4" fmla="*/ 293 h 707886"/>
                <a:gd name="connsiteX2-5" fmla="*/ 5892800 w 6244155"/>
                <a:gd name="connsiteY2-6" fmla="*/ 707886 h 707886"/>
                <a:gd name="connsiteX3-7" fmla="*/ 0 w 6244155"/>
                <a:gd name="connsiteY3-8" fmla="*/ 707886 h 707886"/>
                <a:gd name="connsiteX4-9" fmla="*/ 0 w 6244155"/>
                <a:gd name="connsiteY4-10" fmla="*/ 0 h 707886"/>
                <a:gd name="connsiteX0-11" fmla="*/ 0 w 6244155"/>
                <a:gd name="connsiteY0-12" fmla="*/ 0 h 707886"/>
                <a:gd name="connsiteX1-13" fmla="*/ 6244155 w 6244155"/>
                <a:gd name="connsiteY1-14" fmla="*/ 293 h 707886"/>
                <a:gd name="connsiteX2-15" fmla="*/ 5654769 w 6244155"/>
                <a:gd name="connsiteY2-16" fmla="*/ 704690 h 707886"/>
                <a:gd name="connsiteX3-17" fmla="*/ 0 w 6244155"/>
                <a:gd name="connsiteY3-18" fmla="*/ 707886 h 707886"/>
                <a:gd name="connsiteX4-19" fmla="*/ 0 w 6244155"/>
                <a:gd name="connsiteY4-20" fmla="*/ 0 h 707886"/>
                <a:gd name="connsiteX0-21" fmla="*/ 0 w 6201341"/>
                <a:gd name="connsiteY0-22" fmla="*/ 0 h 707886"/>
                <a:gd name="connsiteX1-23" fmla="*/ 6201341 w 6201341"/>
                <a:gd name="connsiteY1-24" fmla="*/ 5293 h 707886"/>
                <a:gd name="connsiteX2-25" fmla="*/ 5654769 w 6201341"/>
                <a:gd name="connsiteY2-26" fmla="*/ 704690 h 707886"/>
                <a:gd name="connsiteX3-27" fmla="*/ 0 w 6201341"/>
                <a:gd name="connsiteY3-28" fmla="*/ 707886 h 707886"/>
                <a:gd name="connsiteX4-29" fmla="*/ 0 w 6201341"/>
                <a:gd name="connsiteY4-30" fmla="*/ 0 h 707886"/>
                <a:gd name="connsiteX0-31" fmla="*/ 0 w 6201341"/>
                <a:gd name="connsiteY0-32" fmla="*/ 0 h 707886"/>
                <a:gd name="connsiteX1-33" fmla="*/ 6201341 w 6201341"/>
                <a:gd name="connsiteY1-34" fmla="*/ 5293 h 707886"/>
                <a:gd name="connsiteX2-35" fmla="*/ 5638088 w 6201341"/>
                <a:gd name="connsiteY2-36" fmla="*/ 701215 h 707886"/>
                <a:gd name="connsiteX3-37" fmla="*/ 0 w 6201341"/>
                <a:gd name="connsiteY3-38" fmla="*/ 707886 h 707886"/>
                <a:gd name="connsiteX4-39" fmla="*/ 0 w 6201341"/>
                <a:gd name="connsiteY4-40" fmla="*/ 0 h 707886"/>
                <a:gd name="connsiteX0-41" fmla="*/ 0 w 6201341"/>
                <a:gd name="connsiteY0-42" fmla="*/ 0 h 701215"/>
                <a:gd name="connsiteX1-43" fmla="*/ 6201341 w 6201341"/>
                <a:gd name="connsiteY1-44" fmla="*/ 5293 h 701215"/>
                <a:gd name="connsiteX2-45" fmla="*/ 5638088 w 6201341"/>
                <a:gd name="connsiteY2-46" fmla="*/ 701215 h 701215"/>
                <a:gd name="connsiteX3-47" fmla="*/ 719912 w 6201341"/>
                <a:gd name="connsiteY3-48" fmla="*/ 694321 h 701215"/>
                <a:gd name="connsiteX4-49" fmla="*/ 0 w 6201341"/>
                <a:gd name="connsiteY4-50" fmla="*/ 0 h 701215"/>
                <a:gd name="connsiteX0-51" fmla="*/ 0 w 6346464"/>
                <a:gd name="connsiteY0-52" fmla="*/ 6233 h 695922"/>
                <a:gd name="connsiteX1-53" fmla="*/ 6346464 w 6346464"/>
                <a:gd name="connsiteY1-54" fmla="*/ 0 h 695922"/>
                <a:gd name="connsiteX2-55" fmla="*/ 5783211 w 6346464"/>
                <a:gd name="connsiteY2-56" fmla="*/ 695922 h 695922"/>
                <a:gd name="connsiteX3-57" fmla="*/ 865035 w 6346464"/>
                <a:gd name="connsiteY3-58" fmla="*/ 689028 h 695922"/>
                <a:gd name="connsiteX4-59" fmla="*/ 0 w 6346464"/>
                <a:gd name="connsiteY4-60" fmla="*/ 6233 h 6959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46464" h="695922">
                  <a:moveTo>
                    <a:pt x="0" y="6233"/>
                  </a:moveTo>
                  <a:lnTo>
                    <a:pt x="6346464" y="0"/>
                  </a:lnTo>
                  <a:lnTo>
                    <a:pt x="5783211" y="695922"/>
                  </a:lnTo>
                  <a:lnTo>
                    <a:pt x="865035" y="689028"/>
                  </a:lnTo>
                  <a:lnTo>
                    <a:pt x="0" y="6233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21"/>
          <p:cNvSpPr txBox="1"/>
          <p:nvPr userDrawn="1">
            <p:custDataLst>
              <p:tags r:id="rId3"/>
            </p:custDataLst>
          </p:nvPr>
        </p:nvSpPr>
        <p:spPr>
          <a:xfrm>
            <a:off x="609600" y="523875"/>
            <a:ext cx="628650" cy="5232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>
            <a:defPPr>
              <a:defRPr lang="zh-CN"/>
            </a:defPPr>
            <a:lvl1pPr algn="ctr">
              <a:defRPr sz="2800">
                <a:solidFill>
                  <a:schemeClr val="bg1"/>
                </a:solidFill>
                <a:latin typeface="Impact" panose="020B080603090205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1"/>
            </p:custDataLst>
          </p:nvPr>
        </p:nvGrpSpPr>
        <p:grpSpPr>
          <a:xfrm>
            <a:off x="9255760" y="5188585"/>
            <a:ext cx="3430270" cy="1678305"/>
            <a:chOff x="10646" y="5909"/>
            <a:chExt cx="9994" cy="4890"/>
          </a:xfrm>
        </p:grpSpPr>
        <p:sp>
          <p:nvSpPr>
            <p:cNvPr id="6" name="等腰三角形 5"/>
            <p:cNvSpPr/>
            <p:nvPr userDrawn="1">
              <p:custDataLst>
                <p:tags r:id="rId11"/>
              </p:custDataLst>
            </p:nvPr>
          </p:nvSpPr>
          <p:spPr>
            <a:xfrm rot="16200000">
              <a:off x="13703" y="5303"/>
              <a:ext cx="4891" cy="6103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12"/>
            <p:cNvSpPr/>
            <p:nvPr userDrawn="1">
              <p:custDataLst>
                <p:tags r:id="rId12"/>
              </p:custDataLst>
            </p:nvPr>
          </p:nvSpPr>
          <p:spPr>
            <a:xfrm rot="19299726">
              <a:off x="10646" y="7578"/>
              <a:ext cx="9994" cy="1096"/>
            </a:xfrm>
            <a:custGeom>
              <a:avLst/>
              <a:gdLst>
                <a:gd name="connsiteX0" fmla="*/ 0 w 5892800"/>
                <a:gd name="connsiteY0" fmla="*/ 0 h 707886"/>
                <a:gd name="connsiteX1" fmla="*/ 5892800 w 5892800"/>
                <a:gd name="connsiteY1" fmla="*/ 0 h 707886"/>
                <a:gd name="connsiteX2" fmla="*/ 5892800 w 5892800"/>
                <a:gd name="connsiteY2" fmla="*/ 707886 h 707886"/>
                <a:gd name="connsiteX3" fmla="*/ 0 w 5892800"/>
                <a:gd name="connsiteY3" fmla="*/ 707886 h 707886"/>
                <a:gd name="connsiteX4" fmla="*/ 0 w 5892800"/>
                <a:gd name="connsiteY4" fmla="*/ 0 h 707886"/>
                <a:gd name="connsiteX0-1" fmla="*/ 0 w 6244155"/>
                <a:gd name="connsiteY0-2" fmla="*/ 0 h 707886"/>
                <a:gd name="connsiteX1-3" fmla="*/ 6244155 w 6244155"/>
                <a:gd name="connsiteY1-4" fmla="*/ 293 h 707886"/>
                <a:gd name="connsiteX2-5" fmla="*/ 5892800 w 6244155"/>
                <a:gd name="connsiteY2-6" fmla="*/ 707886 h 707886"/>
                <a:gd name="connsiteX3-7" fmla="*/ 0 w 6244155"/>
                <a:gd name="connsiteY3-8" fmla="*/ 707886 h 707886"/>
                <a:gd name="connsiteX4-9" fmla="*/ 0 w 6244155"/>
                <a:gd name="connsiteY4-10" fmla="*/ 0 h 707886"/>
                <a:gd name="connsiteX0-11" fmla="*/ 0 w 6244155"/>
                <a:gd name="connsiteY0-12" fmla="*/ 0 h 707886"/>
                <a:gd name="connsiteX1-13" fmla="*/ 6244155 w 6244155"/>
                <a:gd name="connsiteY1-14" fmla="*/ 293 h 707886"/>
                <a:gd name="connsiteX2-15" fmla="*/ 5654769 w 6244155"/>
                <a:gd name="connsiteY2-16" fmla="*/ 704690 h 707886"/>
                <a:gd name="connsiteX3-17" fmla="*/ 0 w 6244155"/>
                <a:gd name="connsiteY3-18" fmla="*/ 707886 h 707886"/>
                <a:gd name="connsiteX4-19" fmla="*/ 0 w 6244155"/>
                <a:gd name="connsiteY4-20" fmla="*/ 0 h 707886"/>
                <a:gd name="connsiteX0-21" fmla="*/ 0 w 6201341"/>
                <a:gd name="connsiteY0-22" fmla="*/ 0 h 707886"/>
                <a:gd name="connsiteX1-23" fmla="*/ 6201341 w 6201341"/>
                <a:gd name="connsiteY1-24" fmla="*/ 5293 h 707886"/>
                <a:gd name="connsiteX2-25" fmla="*/ 5654769 w 6201341"/>
                <a:gd name="connsiteY2-26" fmla="*/ 704690 h 707886"/>
                <a:gd name="connsiteX3-27" fmla="*/ 0 w 6201341"/>
                <a:gd name="connsiteY3-28" fmla="*/ 707886 h 707886"/>
                <a:gd name="connsiteX4-29" fmla="*/ 0 w 6201341"/>
                <a:gd name="connsiteY4-30" fmla="*/ 0 h 707886"/>
                <a:gd name="connsiteX0-31" fmla="*/ 0 w 6201341"/>
                <a:gd name="connsiteY0-32" fmla="*/ 0 h 707886"/>
                <a:gd name="connsiteX1-33" fmla="*/ 6201341 w 6201341"/>
                <a:gd name="connsiteY1-34" fmla="*/ 5293 h 707886"/>
                <a:gd name="connsiteX2-35" fmla="*/ 5638088 w 6201341"/>
                <a:gd name="connsiteY2-36" fmla="*/ 701215 h 707886"/>
                <a:gd name="connsiteX3-37" fmla="*/ 0 w 6201341"/>
                <a:gd name="connsiteY3-38" fmla="*/ 707886 h 707886"/>
                <a:gd name="connsiteX4-39" fmla="*/ 0 w 6201341"/>
                <a:gd name="connsiteY4-40" fmla="*/ 0 h 707886"/>
                <a:gd name="connsiteX0-41" fmla="*/ 0 w 6201341"/>
                <a:gd name="connsiteY0-42" fmla="*/ 0 h 701215"/>
                <a:gd name="connsiteX1-43" fmla="*/ 6201341 w 6201341"/>
                <a:gd name="connsiteY1-44" fmla="*/ 5293 h 701215"/>
                <a:gd name="connsiteX2-45" fmla="*/ 5638088 w 6201341"/>
                <a:gd name="connsiteY2-46" fmla="*/ 701215 h 701215"/>
                <a:gd name="connsiteX3-47" fmla="*/ 719912 w 6201341"/>
                <a:gd name="connsiteY3-48" fmla="*/ 694321 h 701215"/>
                <a:gd name="connsiteX4-49" fmla="*/ 0 w 6201341"/>
                <a:gd name="connsiteY4-50" fmla="*/ 0 h 701215"/>
                <a:gd name="connsiteX0-51" fmla="*/ 0 w 6346464"/>
                <a:gd name="connsiteY0-52" fmla="*/ 6233 h 695922"/>
                <a:gd name="connsiteX1-53" fmla="*/ 6346464 w 6346464"/>
                <a:gd name="connsiteY1-54" fmla="*/ 0 h 695922"/>
                <a:gd name="connsiteX2-55" fmla="*/ 5783211 w 6346464"/>
                <a:gd name="connsiteY2-56" fmla="*/ 695922 h 695922"/>
                <a:gd name="connsiteX3-57" fmla="*/ 865035 w 6346464"/>
                <a:gd name="connsiteY3-58" fmla="*/ 689028 h 695922"/>
                <a:gd name="connsiteX4-59" fmla="*/ 0 w 6346464"/>
                <a:gd name="connsiteY4-60" fmla="*/ 6233 h 6959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46464" h="695922">
                  <a:moveTo>
                    <a:pt x="0" y="6233"/>
                  </a:moveTo>
                  <a:lnTo>
                    <a:pt x="6346464" y="0"/>
                  </a:lnTo>
                  <a:lnTo>
                    <a:pt x="5783211" y="695922"/>
                  </a:lnTo>
                  <a:lnTo>
                    <a:pt x="865035" y="689028"/>
                  </a:lnTo>
                  <a:lnTo>
                    <a:pt x="0" y="6233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-558165" y="0"/>
            <a:ext cx="3763010" cy="1841500"/>
            <a:chOff x="-1483" y="0"/>
            <a:chExt cx="9994" cy="4890"/>
          </a:xfrm>
        </p:grpSpPr>
        <p:sp>
          <p:nvSpPr>
            <p:cNvPr id="10" name="等腰三角形 9"/>
            <p:cNvSpPr/>
            <p:nvPr userDrawn="1">
              <p:custDataLst>
                <p:tags r:id="rId9"/>
              </p:custDataLst>
            </p:nvPr>
          </p:nvSpPr>
          <p:spPr>
            <a:xfrm rot="5400000">
              <a:off x="606" y="-606"/>
              <a:ext cx="4891" cy="6103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2"/>
            <p:cNvSpPr/>
            <p:nvPr userDrawn="1">
              <p:custDataLst>
                <p:tags r:id="rId10"/>
              </p:custDataLst>
            </p:nvPr>
          </p:nvSpPr>
          <p:spPr>
            <a:xfrm rot="8445098">
              <a:off x="-1483" y="2178"/>
              <a:ext cx="9994" cy="1096"/>
            </a:xfrm>
            <a:custGeom>
              <a:avLst/>
              <a:gdLst>
                <a:gd name="connsiteX0" fmla="*/ 0 w 5892800"/>
                <a:gd name="connsiteY0" fmla="*/ 0 h 707886"/>
                <a:gd name="connsiteX1" fmla="*/ 5892800 w 5892800"/>
                <a:gd name="connsiteY1" fmla="*/ 0 h 707886"/>
                <a:gd name="connsiteX2" fmla="*/ 5892800 w 5892800"/>
                <a:gd name="connsiteY2" fmla="*/ 707886 h 707886"/>
                <a:gd name="connsiteX3" fmla="*/ 0 w 5892800"/>
                <a:gd name="connsiteY3" fmla="*/ 707886 h 707886"/>
                <a:gd name="connsiteX4" fmla="*/ 0 w 5892800"/>
                <a:gd name="connsiteY4" fmla="*/ 0 h 707886"/>
                <a:gd name="connsiteX0-1" fmla="*/ 0 w 6244155"/>
                <a:gd name="connsiteY0-2" fmla="*/ 0 h 707886"/>
                <a:gd name="connsiteX1-3" fmla="*/ 6244155 w 6244155"/>
                <a:gd name="connsiteY1-4" fmla="*/ 293 h 707886"/>
                <a:gd name="connsiteX2-5" fmla="*/ 5892800 w 6244155"/>
                <a:gd name="connsiteY2-6" fmla="*/ 707886 h 707886"/>
                <a:gd name="connsiteX3-7" fmla="*/ 0 w 6244155"/>
                <a:gd name="connsiteY3-8" fmla="*/ 707886 h 707886"/>
                <a:gd name="connsiteX4-9" fmla="*/ 0 w 6244155"/>
                <a:gd name="connsiteY4-10" fmla="*/ 0 h 707886"/>
                <a:gd name="connsiteX0-11" fmla="*/ 0 w 6244155"/>
                <a:gd name="connsiteY0-12" fmla="*/ 0 h 707886"/>
                <a:gd name="connsiteX1-13" fmla="*/ 6244155 w 6244155"/>
                <a:gd name="connsiteY1-14" fmla="*/ 293 h 707886"/>
                <a:gd name="connsiteX2-15" fmla="*/ 5654769 w 6244155"/>
                <a:gd name="connsiteY2-16" fmla="*/ 704690 h 707886"/>
                <a:gd name="connsiteX3-17" fmla="*/ 0 w 6244155"/>
                <a:gd name="connsiteY3-18" fmla="*/ 707886 h 707886"/>
                <a:gd name="connsiteX4-19" fmla="*/ 0 w 6244155"/>
                <a:gd name="connsiteY4-20" fmla="*/ 0 h 707886"/>
                <a:gd name="connsiteX0-21" fmla="*/ 0 w 6201341"/>
                <a:gd name="connsiteY0-22" fmla="*/ 0 h 707886"/>
                <a:gd name="connsiteX1-23" fmla="*/ 6201341 w 6201341"/>
                <a:gd name="connsiteY1-24" fmla="*/ 5293 h 707886"/>
                <a:gd name="connsiteX2-25" fmla="*/ 5654769 w 6201341"/>
                <a:gd name="connsiteY2-26" fmla="*/ 704690 h 707886"/>
                <a:gd name="connsiteX3-27" fmla="*/ 0 w 6201341"/>
                <a:gd name="connsiteY3-28" fmla="*/ 707886 h 707886"/>
                <a:gd name="connsiteX4-29" fmla="*/ 0 w 6201341"/>
                <a:gd name="connsiteY4-30" fmla="*/ 0 h 707886"/>
                <a:gd name="connsiteX0-31" fmla="*/ 0 w 6201341"/>
                <a:gd name="connsiteY0-32" fmla="*/ 0 h 707886"/>
                <a:gd name="connsiteX1-33" fmla="*/ 6201341 w 6201341"/>
                <a:gd name="connsiteY1-34" fmla="*/ 5293 h 707886"/>
                <a:gd name="connsiteX2-35" fmla="*/ 5638088 w 6201341"/>
                <a:gd name="connsiteY2-36" fmla="*/ 701215 h 707886"/>
                <a:gd name="connsiteX3-37" fmla="*/ 0 w 6201341"/>
                <a:gd name="connsiteY3-38" fmla="*/ 707886 h 707886"/>
                <a:gd name="connsiteX4-39" fmla="*/ 0 w 6201341"/>
                <a:gd name="connsiteY4-40" fmla="*/ 0 h 707886"/>
                <a:gd name="connsiteX0-41" fmla="*/ 0 w 6201341"/>
                <a:gd name="connsiteY0-42" fmla="*/ 0 h 701215"/>
                <a:gd name="connsiteX1-43" fmla="*/ 6201341 w 6201341"/>
                <a:gd name="connsiteY1-44" fmla="*/ 5293 h 701215"/>
                <a:gd name="connsiteX2-45" fmla="*/ 5638088 w 6201341"/>
                <a:gd name="connsiteY2-46" fmla="*/ 701215 h 701215"/>
                <a:gd name="connsiteX3-47" fmla="*/ 719912 w 6201341"/>
                <a:gd name="connsiteY3-48" fmla="*/ 694321 h 701215"/>
                <a:gd name="connsiteX4-49" fmla="*/ 0 w 6201341"/>
                <a:gd name="connsiteY4-50" fmla="*/ 0 h 701215"/>
                <a:gd name="connsiteX0-51" fmla="*/ 0 w 6346464"/>
                <a:gd name="connsiteY0-52" fmla="*/ 6233 h 695922"/>
                <a:gd name="connsiteX1-53" fmla="*/ 6346464 w 6346464"/>
                <a:gd name="connsiteY1-54" fmla="*/ 0 h 695922"/>
                <a:gd name="connsiteX2-55" fmla="*/ 5783211 w 6346464"/>
                <a:gd name="connsiteY2-56" fmla="*/ 695922 h 695922"/>
                <a:gd name="connsiteX3-57" fmla="*/ 865035 w 6346464"/>
                <a:gd name="connsiteY3-58" fmla="*/ 689028 h 695922"/>
                <a:gd name="connsiteX4-59" fmla="*/ 0 w 6346464"/>
                <a:gd name="connsiteY4-60" fmla="*/ 6233 h 6959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46464" h="695922">
                  <a:moveTo>
                    <a:pt x="0" y="6233"/>
                  </a:moveTo>
                  <a:lnTo>
                    <a:pt x="6346464" y="0"/>
                  </a:lnTo>
                  <a:lnTo>
                    <a:pt x="5783211" y="695922"/>
                  </a:lnTo>
                  <a:lnTo>
                    <a:pt x="865035" y="689028"/>
                  </a:lnTo>
                  <a:lnTo>
                    <a:pt x="0" y="6233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1"/>
            </p:custDataLst>
          </p:nvPr>
        </p:nvGrpSpPr>
        <p:grpSpPr>
          <a:xfrm>
            <a:off x="9708515" y="5438775"/>
            <a:ext cx="2901315" cy="1419225"/>
            <a:chOff x="10646" y="5909"/>
            <a:chExt cx="9994" cy="4890"/>
          </a:xfrm>
        </p:grpSpPr>
        <p:sp>
          <p:nvSpPr>
            <p:cNvPr id="11" name="等腰三角形 10"/>
            <p:cNvSpPr/>
            <p:nvPr userDrawn="1">
              <p:custDataLst>
                <p:tags r:id="rId12"/>
              </p:custDataLst>
            </p:nvPr>
          </p:nvSpPr>
          <p:spPr>
            <a:xfrm rot="16200000">
              <a:off x="13703" y="5303"/>
              <a:ext cx="4891" cy="6103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2"/>
            <p:cNvSpPr/>
            <p:nvPr userDrawn="1">
              <p:custDataLst>
                <p:tags r:id="rId13"/>
              </p:custDataLst>
            </p:nvPr>
          </p:nvSpPr>
          <p:spPr>
            <a:xfrm rot="19299726">
              <a:off x="10646" y="7578"/>
              <a:ext cx="9994" cy="1096"/>
            </a:xfrm>
            <a:custGeom>
              <a:avLst/>
              <a:gdLst>
                <a:gd name="connsiteX0" fmla="*/ 0 w 5892800"/>
                <a:gd name="connsiteY0" fmla="*/ 0 h 707886"/>
                <a:gd name="connsiteX1" fmla="*/ 5892800 w 5892800"/>
                <a:gd name="connsiteY1" fmla="*/ 0 h 707886"/>
                <a:gd name="connsiteX2" fmla="*/ 5892800 w 5892800"/>
                <a:gd name="connsiteY2" fmla="*/ 707886 h 707886"/>
                <a:gd name="connsiteX3" fmla="*/ 0 w 5892800"/>
                <a:gd name="connsiteY3" fmla="*/ 707886 h 707886"/>
                <a:gd name="connsiteX4" fmla="*/ 0 w 5892800"/>
                <a:gd name="connsiteY4" fmla="*/ 0 h 707886"/>
                <a:gd name="connsiteX0-1" fmla="*/ 0 w 6244155"/>
                <a:gd name="connsiteY0-2" fmla="*/ 0 h 707886"/>
                <a:gd name="connsiteX1-3" fmla="*/ 6244155 w 6244155"/>
                <a:gd name="connsiteY1-4" fmla="*/ 293 h 707886"/>
                <a:gd name="connsiteX2-5" fmla="*/ 5892800 w 6244155"/>
                <a:gd name="connsiteY2-6" fmla="*/ 707886 h 707886"/>
                <a:gd name="connsiteX3-7" fmla="*/ 0 w 6244155"/>
                <a:gd name="connsiteY3-8" fmla="*/ 707886 h 707886"/>
                <a:gd name="connsiteX4-9" fmla="*/ 0 w 6244155"/>
                <a:gd name="connsiteY4-10" fmla="*/ 0 h 707886"/>
                <a:gd name="connsiteX0-11" fmla="*/ 0 w 6244155"/>
                <a:gd name="connsiteY0-12" fmla="*/ 0 h 707886"/>
                <a:gd name="connsiteX1-13" fmla="*/ 6244155 w 6244155"/>
                <a:gd name="connsiteY1-14" fmla="*/ 293 h 707886"/>
                <a:gd name="connsiteX2-15" fmla="*/ 5654769 w 6244155"/>
                <a:gd name="connsiteY2-16" fmla="*/ 704690 h 707886"/>
                <a:gd name="connsiteX3-17" fmla="*/ 0 w 6244155"/>
                <a:gd name="connsiteY3-18" fmla="*/ 707886 h 707886"/>
                <a:gd name="connsiteX4-19" fmla="*/ 0 w 6244155"/>
                <a:gd name="connsiteY4-20" fmla="*/ 0 h 707886"/>
                <a:gd name="connsiteX0-21" fmla="*/ 0 w 6201341"/>
                <a:gd name="connsiteY0-22" fmla="*/ 0 h 707886"/>
                <a:gd name="connsiteX1-23" fmla="*/ 6201341 w 6201341"/>
                <a:gd name="connsiteY1-24" fmla="*/ 5293 h 707886"/>
                <a:gd name="connsiteX2-25" fmla="*/ 5654769 w 6201341"/>
                <a:gd name="connsiteY2-26" fmla="*/ 704690 h 707886"/>
                <a:gd name="connsiteX3-27" fmla="*/ 0 w 6201341"/>
                <a:gd name="connsiteY3-28" fmla="*/ 707886 h 707886"/>
                <a:gd name="connsiteX4-29" fmla="*/ 0 w 6201341"/>
                <a:gd name="connsiteY4-30" fmla="*/ 0 h 707886"/>
                <a:gd name="connsiteX0-31" fmla="*/ 0 w 6201341"/>
                <a:gd name="connsiteY0-32" fmla="*/ 0 h 707886"/>
                <a:gd name="connsiteX1-33" fmla="*/ 6201341 w 6201341"/>
                <a:gd name="connsiteY1-34" fmla="*/ 5293 h 707886"/>
                <a:gd name="connsiteX2-35" fmla="*/ 5638088 w 6201341"/>
                <a:gd name="connsiteY2-36" fmla="*/ 701215 h 707886"/>
                <a:gd name="connsiteX3-37" fmla="*/ 0 w 6201341"/>
                <a:gd name="connsiteY3-38" fmla="*/ 707886 h 707886"/>
                <a:gd name="connsiteX4-39" fmla="*/ 0 w 6201341"/>
                <a:gd name="connsiteY4-40" fmla="*/ 0 h 707886"/>
                <a:gd name="connsiteX0-41" fmla="*/ 0 w 6201341"/>
                <a:gd name="connsiteY0-42" fmla="*/ 0 h 701215"/>
                <a:gd name="connsiteX1-43" fmla="*/ 6201341 w 6201341"/>
                <a:gd name="connsiteY1-44" fmla="*/ 5293 h 701215"/>
                <a:gd name="connsiteX2-45" fmla="*/ 5638088 w 6201341"/>
                <a:gd name="connsiteY2-46" fmla="*/ 701215 h 701215"/>
                <a:gd name="connsiteX3-47" fmla="*/ 719912 w 6201341"/>
                <a:gd name="connsiteY3-48" fmla="*/ 694321 h 701215"/>
                <a:gd name="connsiteX4-49" fmla="*/ 0 w 6201341"/>
                <a:gd name="connsiteY4-50" fmla="*/ 0 h 701215"/>
                <a:gd name="connsiteX0-51" fmla="*/ 0 w 6346464"/>
                <a:gd name="connsiteY0-52" fmla="*/ 6233 h 695922"/>
                <a:gd name="connsiteX1-53" fmla="*/ 6346464 w 6346464"/>
                <a:gd name="connsiteY1-54" fmla="*/ 0 h 695922"/>
                <a:gd name="connsiteX2-55" fmla="*/ 5783211 w 6346464"/>
                <a:gd name="connsiteY2-56" fmla="*/ 695922 h 695922"/>
                <a:gd name="connsiteX3-57" fmla="*/ 865035 w 6346464"/>
                <a:gd name="connsiteY3-58" fmla="*/ 689028 h 695922"/>
                <a:gd name="connsiteX4-59" fmla="*/ 0 w 6346464"/>
                <a:gd name="connsiteY4-60" fmla="*/ 6233 h 6959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46464" h="695922">
                  <a:moveTo>
                    <a:pt x="0" y="6233"/>
                  </a:moveTo>
                  <a:lnTo>
                    <a:pt x="6346464" y="0"/>
                  </a:lnTo>
                  <a:lnTo>
                    <a:pt x="5783211" y="695922"/>
                  </a:lnTo>
                  <a:lnTo>
                    <a:pt x="865035" y="689028"/>
                  </a:lnTo>
                  <a:lnTo>
                    <a:pt x="0" y="6233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3"/>
            </p:custDataLst>
          </p:nvPr>
        </p:nvGrpSpPr>
        <p:grpSpPr>
          <a:xfrm>
            <a:off x="-284" y="-109"/>
            <a:ext cx="1633414" cy="614561"/>
            <a:chOff x="949766" y="3882916"/>
            <a:chExt cx="2002973" cy="753605"/>
          </a:xfrm>
        </p:grpSpPr>
        <p:sp>
          <p:nvSpPr>
            <p:cNvPr id="6" name="矩形 5"/>
            <p:cNvSpPr/>
            <p:nvPr>
              <p:custDataLst>
                <p:tags r:id="rId10"/>
              </p:custDataLst>
            </p:nvPr>
          </p:nvSpPr>
          <p:spPr>
            <a:xfrm>
              <a:off x="949766" y="3882916"/>
              <a:ext cx="2002973" cy="707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>
              <p:custDataLst>
                <p:tags r:id="rId11"/>
              </p:custDataLst>
            </p:nvPr>
          </p:nvSpPr>
          <p:spPr>
            <a:xfrm>
              <a:off x="949766" y="4590802"/>
              <a:ext cx="200297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 userDrawn="1">
            <p:custDataLst>
              <p:tags r:id="rId1"/>
            </p:custDataLst>
          </p:nvPr>
        </p:nvGrpSpPr>
        <p:grpSpPr>
          <a:xfrm flipH="1">
            <a:off x="-417830" y="5438775"/>
            <a:ext cx="2901315" cy="1419225"/>
            <a:chOff x="10646" y="5909"/>
            <a:chExt cx="9994" cy="4890"/>
          </a:xfrm>
        </p:grpSpPr>
        <p:sp>
          <p:nvSpPr>
            <p:cNvPr id="11" name="等腰三角形 10"/>
            <p:cNvSpPr/>
            <p:nvPr userDrawn="1">
              <p:custDataLst>
                <p:tags r:id="rId12"/>
              </p:custDataLst>
            </p:nvPr>
          </p:nvSpPr>
          <p:spPr>
            <a:xfrm rot="16200000">
              <a:off x="13703" y="5303"/>
              <a:ext cx="4891" cy="6103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2"/>
            <p:cNvSpPr/>
            <p:nvPr userDrawn="1">
              <p:custDataLst>
                <p:tags r:id="rId13"/>
              </p:custDataLst>
            </p:nvPr>
          </p:nvSpPr>
          <p:spPr>
            <a:xfrm rot="19299726">
              <a:off x="10646" y="7578"/>
              <a:ext cx="9994" cy="1096"/>
            </a:xfrm>
            <a:custGeom>
              <a:avLst/>
              <a:gdLst>
                <a:gd name="connsiteX0" fmla="*/ 0 w 5892800"/>
                <a:gd name="connsiteY0" fmla="*/ 0 h 707886"/>
                <a:gd name="connsiteX1" fmla="*/ 5892800 w 5892800"/>
                <a:gd name="connsiteY1" fmla="*/ 0 h 707886"/>
                <a:gd name="connsiteX2" fmla="*/ 5892800 w 5892800"/>
                <a:gd name="connsiteY2" fmla="*/ 707886 h 707886"/>
                <a:gd name="connsiteX3" fmla="*/ 0 w 5892800"/>
                <a:gd name="connsiteY3" fmla="*/ 707886 h 707886"/>
                <a:gd name="connsiteX4" fmla="*/ 0 w 5892800"/>
                <a:gd name="connsiteY4" fmla="*/ 0 h 707886"/>
                <a:gd name="connsiteX0-1" fmla="*/ 0 w 6244155"/>
                <a:gd name="connsiteY0-2" fmla="*/ 0 h 707886"/>
                <a:gd name="connsiteX1-3" fmla="*/ 6244155 w 6244155"/>
                <a:gd name="connsiteY1-4" fmla="*/ 293 h 707886"/>
                <a:gd name="connsiteX2-5" fmla="*/ 5892800 w 6244155"/>
                <a:gd name="connsiteY2-6" fmla="*/ 707886 h 707886"/>
                <a:gd name="connsiteX3-7" fmla="*/ 0 w 6244155"/>
                <a:gd name="connsiteY3-8" fmla="*/ 707886 h 707886"/>
                <a:gd name="connsiteX4-9" fmla="*/ 0 w 6244155"/>
                <a:gd name="connsiteY4-10" fmla="*/ 0 h 707886"/>
                <a:gd name="connsiteX0-11" fmla="*/ 0 w 6244155"/>
                <a:gd name="connsiteY0-12" fmla="*/ 0 h 707886"/>
                <a:gd name="connsiteX1-13" fmla="*/ 6244155 w 6244155"/>
                <a:gd name="connsiteY1-14" fmla="*/ 293 h 707886"/>
                <a:gd name="connsiteX2-15" fmla="*/ 5654769 w 6244155"/>
                <a:gd name="connsiteY2-16" fmla="*/ 704690 h 707886"/>
                <a:gd name="connsiteX3-17" fmla="*/ 0 w 6244155"/>
                <a:gd name="connsiteY3-18" fmla="*/ 707886 h 707886"/>
                <a:gd name="connsiteX4-19" fmla="*/ 0 w 6244155"/>
                <a:gd name="connsiteY4-20" fmla="*/ 0 h 707886"/>
                <a:gd name="connsiteX0-21" fmla="*/ 0 w 6201341"/>
                <a:gd name="connsiteY0-22" fmla="*/ 0 h 707886"/>
                <a:gd name="connsiteX1-23" fmla="*/ 6201341 w 6201341"/>
                <a:gd name="connsiteY1-24" fmla="*/ 5293 h 707886"/>
                <a:gd name="connsiteX2-25" fmla="*/ 5654769 w 6201341"/>
                <a:gd name="connsiteY2-26" fmla="*/ 704690 h 707886"/>
                <a:gd name="connsiteX3-27" fmla="*/ 0 w 6201341"/>
                <a:gd name="connsiteY3-28" fmla="*/ 707886 h 707886"/>
                <a:gd name="connsiteX4-29" fmla="*/ 0 w 6201341"/>
                <a:gd name="connsiteY4-30" fmla="*/ 0 h 707886"/>
                <a:gd name="connsiteX0-31" fmla="*/ 0 w 6201341"/>
                <a:gd name="connsiteY0-32" fmla="*/ 0 h 707886"/>
                <a:gd name="connsiteX1-33" fmla="*/ 6201341 w 6201341"/>
                <a:gd name="connsiteY1-34" fmla="*/ 5293 h 707886"/>
                <a:gd name="connsiteX2-35" fmla="*/ 5638088 w 6201341"/>
                <a:gd name="connsiteY2-36" fmla="*/ 701215 h 707886"/>
                <a:gd name="connsiteX3-37" fmla="*/ 0 w 6201341"/>
                <a:gd name="connsiteY3-38" fmla="*/ 707886 h 707886"/>
                <a:gd name="connsiteX4-39" fmla="*/ 0 w 6201341"/>
                <a:gd name="connsiteY4-40" fmla="*/ 0 h 707886"/>
                <a:gd name="connsiteX0-41" fmla="*/ 0 w 6201341"/>
                <a:gd name="connsiteY0-42" fmla="*/ 0 h 701215"/>
                <a:gd name="connsiteX1-43" fmla="*/ 6201341 w 6201341"/>
                <a:gd name="connsiteY1-44" fmla="*/ 5293 h 701215"/>
                <a:gd name="connsiteX2-45" fmla="*/ 5638088 w 6201341"/>
                <a:gd name="connsiteY2-46" fmla="*/ 701215 h 701215"/>
                <a:gd name="connsiteX3-47" fmla="*/ 719912 w 6201341"/>
                <a:gd name="connsiteY3-48" fmla="*/ 694321 h 701215"/>
                <a:gd name="connsiteX4-49" fmla="*/ 0 w 6201341"/>
                <a:gd name="connsiteY4-50" fmla="*/ 0 h 701215"/>
                <a:gd name="connsiteX0-51" fmla="*/ 0 w 6346464"/>
                <a:gd name="connsiteY0-52" fmla="*/ 6233 h 695922"/>
                <a:gd name="connsiteX1-53" fmla="*/ 6346464 w 6346464"/>
                <a:gd name="connsiteY1-54" fmla="*/ 0 h 695922"/>
                <a:gd name="connsiteX2-55" fmla="*/ 5783211 w 6346464"/>
                <a:gd name="connsiteY2-56" fmla="*/ 695922 h 695922"/>
                <a:gd name="connsiteX3-57" fmla="*/ 865035 w 6346464"/>
                <a:gd name="connsiteY3-58" fmla="*/ 689028 h 695922"/>
                <a:gd name="connsiteX4-59" fmla="*/ 0 w 6346464"/>
                <a:gd name="connsiteY4-60" fmla="*/ 6233 h 6959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46464" h="695922">
                  <a:moveTo>
                    <a:pt x="0" y="6233"/>
                  </a:moveTo>
                  <a:lnTo>
                    <a:pt x="6346464" y="0"/>
                  </a:lnTo>
                  <a:lnTo>
                    <a:pt x="5783211" y="695922"/>
                  </a:lnTo>
                  <a:lnTo>
                    <a:pt x="865035" y="689028"/>
                  </a:lnTo>
                  <a:lnTo>
                    <a:pt x="0" y="6233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3"/>
            </p:custDataLst>
          </p:nvPr>
        </p:nvGrpSpPr>
        <p:grpSpPr>
          <a:xfrm>
            <a:off x="10558496" y="-9634"/>
            <a:ext cx="1633414" cy="614561"/>
            <a:chOff x="949766" y="3882916"/>
            <a:chExt cx="2002973" cy="753605"/>
          </a:xfrm>
        </p:grpSpPr>
        <p:sp>
          <p:nvSpPr>
            <p:cNvPr id="6" name="矩形 5"/>
            <p:cNvSpPr/>
            <p:nvPr>
              <p:custDataLst>
                <p:tags r:id="rId10"/>
              </p:custDataLst>
            </p:nvPr>
          </p:nvSpPr>
          <p:spPr>
            <a:xfrm>
              <a:off x="949766" y="3882916"/>
              <a:ext cx="2002973" cy="707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>
              <p:custDataLst>
                <p:tags r:id="rId11"/>
              </p:custDataLst>
            </p:nvPr>
          </p:nvSpPr>
          <p:spPr>
            <a:xfrm>
              <a:off x="949766" y="4590802"/>
              <a:ext cx="200297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1"/>
            </p:custDataLst>
          </p:nvPr>
        </p:nvGrpSpPr>
        <p:grpSpPr>
          <a:xfrm>
            <a:off x="-424180" y="-4445"/>
            <a:ext cx="2856865" cy="1398270"/>
            <a:chOff x="-1483" y="0"/>
            <a:chExt cx="9994" cy="4890"/>
          </a:xfrm>
        </p:grpSpPr>
        <p:sp>
          <p:nvSpPr>
            <p:cNvPr id="6" name="等腰三角形 5"/>
            <p:cNvSpPr/>
            <p:nvPr userDrawn="1">
              <p:custDataLst>
                <p:tags r:id="rId12"/>
              </p:custDataLst>
            </p:nvPr>
          </p:nvSpPr>
          <p:spPr>
            <a:xfrm rot="5400000">
              <a:off x="606" y="-606"/>
              <a:ext cx="4891" cy="6103"/>
            </a:xfrm>
            <a:prstGeom prst="triangle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12"/>
            <p:cNvSpPr/>
            <p:nvPr userDrawn="1">
              <p:custDataLst>
                <p:tags r:id="rId13"/>
              </p:custDataLst>
            </p:nvPr>
          </p:nvSpPr>
          <p:spPr>
            <a:xfrm rot="8445098">
              <a:off x="-1483" y="2178"/>
              <a:ext cx="9994" cy="1096"/>
            </a:xfrm>
            <a:custGeom>
              <a:avLst/>
              <a:gdLst>
                <a:gd name="connsiteX0" fmla="*/ 0 w 5892800"/>
                <a:gd name="connsiteY0" fmla="*/ 0 h 707886"/>
                <a:gd name="connsiteX1" fmla="*/ 5892800 w 5892800"/>
                <a:gd name="connsiteY1" fmla="*/ 0 h 707886"/>
                <a:gd name="connsiteX2" fmla="*/ 5892800 w 5892800"/>
                <a:gd name="connsiteY2" fmla="*/ 707886 h 707886"/>
                <a:gd name="connsiteX3" fmla="*/ 0 w 5892800"/>
                <a:gd name="connsiteY3" fmla="*/ 707886 h 707886"/>
                <a:gd name="connsiteX4" fmla="*/ 0 w 5892800"/>
                <a:gd name="connsiteY4" fmla="*/ 0 h 707886"/>
                <a:gd name="connsiteX0-1" fmla="*/ 0 w 6244155"/>
                <a:gd name="connsiteY0-2" fmla="*/ 0 h 707886"/>
                <a:gd name="connsiteX1-3" fmla="*/ 6244155 w 6244155"/>
                <a:gd name="connsiteY1-4" fmla="*/ 293 h 707886"/>
                <a:gd name="connsiteX2-5" fmla="*/ 5892800 w 6244155"/>
                <a:gd name="connsiteY2-6" fmla="*/ 707886 h 707886"/>
                <a:gd name="connsiteX3-7" fmla="*/ 0 w 6244155"/>
                <a:gd name="connsiteY3-8" fmla="*/ 707886 h 707886"/>
                <a:gd name="connsiteX4-9" fmla="*/ 0 w 6244155"/>
                <a:gd name="connsiteY4-10" fmla="*/ 0 h 707886"/>
                <a:gd name="connsiteX0-11" fmla="*/ 0 w 6244155"/>
                <a:gd name="connsiteY0-12" fmla="*/ 0 h 707886"/>
                <a:gd name="connsiteX1-13" fmla="*/ 6244155 w 6244155"/>
                <a:gd name="connsiteY1-14" fmla="*/ 293 h 707886"/>
                <a:gd name="connsiteX2-15" fmla="*/ 5654769 w 6244155"/>
                <a:gd name="connsiteY2-16" fmla="*/ 704690 h 707886"/>
                <a:gd name="connsiteX3-17" fmla="*/ 0 w 6244155"/>
                <a:gd name="connsiteY3-18" fmla="*/ 707886 h 707886"/>
                <a:gd name="connsiteX4-19" fmla="*/ 0 w 6244155"/>
                <a:gd name="connsiteY4-20" fmla="*/ 0 h 707886"/>
                <a:gd name="connsiteX0-21" fmla="*/ 0 w 6201341"/>
                <a:gd name="connsiteY0-22" fmla="*/ 0 h 707886"/>
                <a:gd name="connsiteX1-23" fmla="*/ 6201341 w 6201341"/>
                <a:gd name="connsiteY1-24" fmla="*/ 5293 h 707886"/>
                <a:gd name="connsiteX2-25" fmla="*/ 5654769 w 6201341"/>
                <a:gd name="connsiteY2-26" fmla="*/ 704690 h 707886"/>
                <a:gd name="connsiteX3-27" fmla="*/ 0 w 6201341"/>
                <a:gd name="connsiteY3-28" fmla="*/ 707886 h 707886"/>
                <a:gd name="connsiteX4-29" fmla="*/ 0 w 6201341"/>
                <a:gd name="connsiteY4-30" fmla="*/ 0 h 707886"/>
                <a:gd name="connsiteX0-31" fmla="*/ 0 w 6201341"/>
                <a:gd name="connsiteY0-32" fmla="*/ 0 h 707886"/>
                <a:gd name="connsiteX1-33" fmla="*/ 6201341 w 6201341"/>
                <a:gd name="connsiteY1-34" fmla="*/ 5293 h 707886"/>
                <a:gd name="connsiteX2-35" fmla="*/ 5638088 w 6201341"/>
                <a:gd name="connsiteY2-36" fmla="*/ 701215 h 707886"/>
                <a:gd name="connsiteX3-37" fmla="*/ 0 w 6201341"/>
                <a:gd name="connsiteY3-38" fmla="*/ 707886 h 707886"/>
                <a:gd name="connsiteX4-39" fmla="*/ 0 w 6201341"/>
                <a:gd name="connsiteY4-40" fmla="*/ 0 h 707886"/>
                <a:gd name="connsiteX0-41" fmla="*/ 0 w 6201341"/>
                <a:gd name="connsiteY0-42" fmla="*/ 0 h 701215"/>
                <a:gd name="connsiteX1-43" fmla="*/ 6201341 w 6201341"/>
                <a:gd name="connsiteY1-44" fmla="*/ 5293 h 701215"/>
                <a:gd name="connsiteX2-45" fmla="*/ 5638088 w 6201341"/>
                <a:gd name="connsiteY2-46" fmla="*/ 701215 h 701215"/>
                <a:gd name="connsiteX3-47" fmla="*/ 719912 w 6201341"/>
                <a:gd name="connsiteY3-48" fmla="*/ 694321 h 701215"/>
                <a:gd name="connsiteX4-49" fmla="*/ 0 w 6201341"/>
                <a:gd name="connsiteY4-50" fmla="*/ 0 h 701215"/>
                <a:gd name="connsiteX0-51" fmla="*/ 0 w 6346464"/>
                <a:gd name="connsiteY0-52" fmla="*/ 6233 h 695922"/>
                <a:gd name="connsiteX1-53" fmla="*/ 6346464 w 6346464"/>
                <a:gd name="connsiteY1-54" fmla="*/ 0 h 695922"/>
                <a:gd name="connsiteX2-55" fmla="*/ 5783211 w 6346464"/>
                <a:gd name="connsiteY2-56" fmla="*/ 695922 h 695922"/>
                <a:gd name="connsiteX3-57" fmla="*/ 865035 w 6346464"/>
                <a:gd name="connsiteY3-58" fmla="*/ 689028 h 695922"/>
                <a:gd name="connsiteX4-59" fmla="*/ 0 w 6346464"/>
                <a:gd name="connsiteY4-60" fmla="*/ 6233 h 69592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6346464" h="695922">
                  <a:moveTo>
                    <a:pt x="0" y="6233"/>
                  </a:moveTo>
                  <a:lnTo>
                    <a:pt x="6346464" y="0"/>
                  </a:lnTo>
                  <a:lnTo>
                    <a:pt x="5783211" y="695922"/>
                  </a:lnTo>
                  <a:lnTo>
                    <a:pt x="865035" y="689028"/>
                  </a:lnTo>
                  <a:lnTo>
                    <a:pt x="0" y="6233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11" name="组合 10"/>
          <p:cNvGrpSpPr/>
          <p:nvPr userDrawn="1">
            <p:custDataLst>
              <p:tags r:id="rId3"/>
            </p:custDataLst>
          </p:nvPr>
        </p:nvGrpSpPr>
        <p:grpSpPr>
          <a:xfrm>
            <a:off x="10558496" y="6250196"/>
            <a:ext cx="1633414" cy="614561"/>
            <a:chOff x="949766" y="3882916"/>
            <a:chExt cx="2002973" cy="753605"/>
          </a:xfrm>
        </p:grpSpPr>
        <p:sp>
          <p:nvSpPr>
            <p:cNvPr id="13" name="矩形 12"/>
            <p:cNvSpPr/>
            <p:nvPr>
              <p:custDataLst>
                <p:tags r:id="rId10"/>
              </p:custDataLst>
            </p:nvPr>
          </p:nvSpPr>
          <p:spPr>
            <a:xfrm>
              <a:off x="949766" y="3882916"/>
              <a:ext cx="2002973" cy="707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>
              <p:custDataLst>
                <p:tags r:id="rId11"/>
              </p:custDataLst>
            </p:nvPr>
          </p:nvSpPr>
          <p:spPr>
            <a:xfrm>
              <a:off x="949766" y="4590802"/>
              <a:ext cx="200297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1"/>
            </p:custDataLst>
          </p:nvPr>
        </p:nvGrpSpPr>
        <p:grpSpPr>
          <a:xfrm>
            <a:off x="10558496" y="6250196"/>
            <a:ext cx="1633414" cy="614561"/>
            <a:chOff x="949766" y="3882916"/>
            <a:chExt cx="2002973" cy="753605"/>
          </a:xfrm>
        </p:grpSpPr>
        <p:sp>
          <p:nvSpPr>
            <p:cNvPr id="15" name="矩形 14"/>
            <p:cNvSpPr/>
            <p:nvPr>
              <p:custDataLst>
                <p:tags r:id="rId11"/>
              </p:custDataLst>
            </p:nvPr>
          </p:nvSpPr>
          <p:spPr>
            <a:xfrm>
              <a:off x="949766" y="3882916"/>
              <a:ext cx="2002973" cy="70788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>
              <p:custDataLst>
                <p:tags r:id="rId12"/>
              </p:custDataLst>
            </p:nvPr>
          </p:nvSpPr>
          <p:spPr>
            <a:xfrm>
              <a:off x="949766" y="4590802"/>
              <a:ext cx="2002973" cy="457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6" name="等腰三角形 5"/>
          <p:cNvSpPr/>
          <p:nvPr userDrawn="1">
            <p:custDataLst>
              <p:tags r:id="rId2"/>
            </p:custDataLst>
          </p:nvPr>
        </p:nvSpPr>
        <p:spPr>
          <a:xfrm rot="5400000">
            <a:off x="365579" y="-384630"/>
            <a:ext cx="3106057" cy="3875317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 userDrawn="1">
            <p:custDataLst>
              <p:tags r:id="rId3"/>
            </p:custDataLst>
          </p:nvPr>
        </p:nvSpPr>
        <p:spPr>
          <a:xfrm rot="16200000">
            <a:off x="8672738" y="3367313"/>
            <a:ext cx="3106057" cy="3875317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12"/>
          <p:cNvSpPr/>
          <p:nvPr userDrawn="1">
            <p:custDataLst>
              <p:tags r:id="rId4"/>
            </p:custDataLst>
          </p:nvPr>
        </p:nvSpPr>
        <p:spPr>
          <a:xfrm rot="19299726">
            <a:off x="6750617" y="4812139"/>
            <a:ext cx="6346464" cy="695922"/>
          </a:xfrm>
          <a:custGeom>
            <a:avLst/>
            <a:gdLst>
              <a:gd name="connsiteX0" fmla="*/ 0 w 5892800"/>
              <a:gd name="connsiteY0" fmla="*/ 0 h 707886"/>
              <a:gd name="connsiteX1" fmla="*/ 5892800 w 5892800"/>
              <a:gd name="connsiteY1" fmla="*/ 0 h 707886"/>
              <a:gd name="connsiteX2" fmla="*/ 5892800 w 5892800"/>
              <a:gd name="connsiteY2" fmla="*/ 707886 h 707886"/>
              <a:gd name="connsiteX3" fmla="*/ 0 w 5892800"/>
              <a:gd name="connsiteY3" fmla="*/ 707886 h 707886"/>
              <a:gd name="connsiteX4" fmla="*/ 0 w 5892800"/>
              <a:gd name="connsiteY4" fmla="*/ 0 h 707886"/>
              <a:gd name="connsiteX0-1" fmla="*/ 0 w 6244155"/>
              <a:gd name="connsiteY0-2" fmla="*/ 0 h 707886"/>
              <a:gd name="connsiteX1-3" fmla="*/ 6244155 w 6244155"/>
              <a:gd name="connsiteY1-4" fmla="*/ 293 h 707886"/>
              <a:gd name="connsiteX2-5" fmla="*/ 5892800 w 6244155"/>
              <a:gd name="connsiteY2-6" fmla="*/ 707886 h 707886"/>
              <a:gd name="connsiteX3-7" fmla="*/ 0 w 6244155"/>
              <a:gd name="connsiteY3-8" fmla="*/ 707886 h 707886"/>
              <a:gd name="connsiteX4-9" fmla="*/ 0 w 6244155"/>
              <a:gd name="connsiteY4-10" fmla="*/ 0 h 707886"/>
              <a:gd name="connsiteX0-11" fmla="*/ 0 w 6244155"/>
              <a:gd name="connsiteY0-12" fmla="*/ 0 h 707886"/>
              <a:gd name="connsiteX1-13" fmla="*/ 6244155 w 6244155"/>
              <a:gd name="connsiteY1-14" fmla="*/ 293 h 707886"/>
              <a:gd name="connsiteX2-15" fmla="*/ 5654769 w 6244155"/>
              <a:gd name="connsiteY2-16" fmla="*/ 704690 h 707886"/>
              <a:gd name="connsiteX3-17" fmla="*/ 0 w 6244155"/>
              <a:gd name="connsiteY3-18" fmla="*/ 707886 h 707886"/>
              <a:gd name="connsiteX4-19" fmla="*/ 0 w 6244155"/>
              <a:gd name="connsiteY4-20" fmla="*/ 0 h 707886"/>
              <a:gd name="connsiteX0-21" fmla="*/ 0 w 6201341"/>
              <a:gd name="connsiteY0-22" fmla="*/ 0 h 707886"/>
              <a:gd name="connsiteX1-23" fmla="*/ 6201341 w 6201341"/>
              <a:gd name="connsiteY1-24" fmla="*/ 5293 h 707886"/>
              <a:gd name="connsiteX2-25" fmla="*/ 5654769 w 6201341"/>
              <a:gd name="connsiteY2-26" fmla="*/ 704690 h 707886"/>
              <a:gd name="connsiteX3-27" fmla="*/ 0 w 6201341"/>
              <a:gd name="connsiteY3-28" fmla="*/ 707886 h 707886"/>
              <a:gd name="connsiteX4-29" fmla="*/ 0 w 6201341"/>
              <a:gd name="connsiteY4-30" fmla="*/ 0 h 707886"/>
              <a:gd name="connsiteX0-31" fmla="*/ 0 w 6201341"/>
              <a:gd name="connsiteY0-32" fmla="*/ 0 h 707886"/>
              <a:gd name="connsiteX1-33" fmla="*/ 6201341 w 6201341"/>
              <a:gd name="connsiteY1-34" fmla="*/ 5293 h 707886"/>
              <a:gd name="connsiteX2-35" fmla="*/ 5638088 w 6201341"/>
              <a:gd name="connsiteY2-36" fmla="*/ 701215 h 707886"/>
              <a:gd name="connsiteX3-37" fmla="*/ 0 w 6201341"/>
              <a:gd name="connsiteY3-38" fmla="*/ 707886 h 707886"/>
              <a:gd name="connsiteX4-39" fmla="*/ 0 w 6201341"/>
              <a:gd name="connsiteY4-40" fmla="*/ 0 h 707886"/>
              <a:gd name="connsiteX0-41" fmla="*/ 0 w 6201341"/>
              <a:gd name="connsiteY0-42" fmla="*/ 0 h 701215"/>
              <a:gd name="connsiteX1-43" fmla="*/ 6201341 w 6201341"/>
              <a:gd name="connsiteY1-44" fmla="*/ 5293 h 701215"/>
              <a:gd name="connsiteX2-45" fmla="*/ 5638088 w 6201341"/>
              <a:gd name="connsiteY2-46" fmla="*/ 701215 h 701215"/>
              <a:gd name="connsiteX3-47" fmla="*/ 719912 w 6201341"/>
              <a:gd name="connsiteY3-48" fmla="*/ 694321 h 701215"/>
              <a:gd name="connsiteX4-49" fmla="*/ 0 w 6201341"/>
              <a:gd name="connsiteY4-50" fmla="*/ 0 h 701215"/>
              <a:gd name="connsiteX0-51" fmla="*/ 0 w 6346464"/>
              <a:gd name="connsiteY0-52" fmla="*/ 6233 h 695922"/>
              <a:gd name="connsiteX1-53" fmla="*/ 6346464 w 6346464"/>
              <a:gd name="connsiteY1-54" fmla="*/ 0 h 695922"/>
              <a:gd name="connsiteX2-55" fmla="*/ 5783211 w 6346464"/>
              <a:gd name="connsiteY2-56" fmla="*/ 695922 h 695922"/>
              <a:gd name="connsiteX3-57" fmla="*/ 865035 w 6346464"/>
              <a:gd name="connsiteY3-58" fmla="*/ 689028 h 695922"/>
              <a:gd name="connsiteX4-59" fmla="*/ 0 w 6346464"/>
              <a:gd name="connsiteY4-60" fmla="*/ 6233 h 6959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46464" h="695922">
                <a:moveTo>
                  <a:pt x="0" y="6233"/>
                </a:moveTo>
                <a:lnTo>
                  <a:pt x="6346464" y="0"/>
                </a:lnTo>
                <a:lnTo>
                  <a:pt x="5783211" y="695922"/>
                </a:lnTo>
                <a:lnTo>
                  <a:pt x="865035" y="689028"/>
                </a:lnTo>
                <a:lnTo>
                  <a:pt x="0" y="6233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2"/>
          <p:cNvSpPr/>
          <p:nvPr userDrawn="1">
            <p:custDataLst>
              <p:tags r:id="rId5"/>
            </p:custDataLst>
          </p:nvPr>
        </p:nvSpPr>
        <p:spPr>
          <a:xfrm rot="8445098">
            <a:off x="-970111" y="1383138"/>
            <a:ext cx="6346464" cy="695922"/>
          </a:xfrm>
          <a:custGeom>
            <a:avLst/>
            <a:gdLst>
              <a:gd name="connsiteX0" fmla="*/ 0 w 5892800"/>
              <a:gd name="connsiteY0" fmla="*/ 0 h 707886"/>
              <a:gd name="connsiteX1" fmla="*/ 5892800 w 5892800"/>
              <a:gd name="connsiteY1" fmla="*/ 0 h 707886"/>
              <a:gd name="connsiteX2" fmla="*/ 5892800 w 5892800"/>
              <a:gd name="connsiteY2" fmla="*/ 707886 h 707886"/>
              <a:gd name="connsiteX3" fmla="*/ 0 w 5892800"/>
              <a:gd name="connsiteY3" fmla="*/ 707886 h 707886"/>
              <a:gd name="connsiteX4" fmla="*/ 0 w 5892800"/>
              <a:gd name="connsiteY4" fmla="*/ 0 h 707886"/>
              <a:gd name="connsiteX0-1" fmla="*/ 0 w 6244155"/>
              <a:gd name="connsiteY0-2" fmla="*/ 0 h 707886"/>
              <a:gd name="connsiteX1-3" fmla="*/ 6244155 w 6244155"/>
              <a:gd name="connsiteY1-4" fmla="*/ 293 h 707886"/>
              <a:gd name="connsiteX2-5" fmla="*/ 5892800 w 6244155"/>
              <a:gd name="connsiteY2-6" fmla="*/ 707886 h 707886"/>
              <a:gd name="connsiteX3-7" fmla="*/ 0 w 6244155"/>
              <a:gd name="connsiteY3-8" fmla="*/ 707886 h 707886"/>
              <a:gd name="connsiteX4-9" fmla="*/ 0 w 6244155"/>
              <a:gd name="connsiteY4-10" fmla="*/ 0 h 707886"/>
              <a:gd name="connsiteX0-11" fmla="*/ 0 w 6244155"/>
              <a:gd name="connsiteY0-12" fmla="*/ 0 h 707886"/>
              <a:gd name="connsiteX1-13" fmla="*/ 6244155 w 6244155"/>
              <a:gd name="connsiteY1-14" fmla="*/ 293 h 707886"/>
              <a:gd name="connsiteX2-15" fmla="*/ 5654769 w 6244155"/>
              <a:gd name="connsiteY2-16" fmla="*/ 704690 h 707886"/>
              <a:gd name="connsiteX3-17" fmla="*/ 0 w 6244155"/>
              <a:gd name="connsiteY3-18" fmla="*/ 707886 h 707886"/>
              <a:gd name="connsiteX4-19" fmla="*/ 0 w 6244155"/>
              <a:gd name="connsiteY4-20" fmla="*/ 0 h 707886"/>
              <a:gd name="connsiteX0-21" fmla="*/ 0 w 6201341"/>
              <a:gd name="connsiteY0-22" fmla="*/ 0 h 707886"/>
              <a:gd name="connsiteX1-23" fmla="*/ 6201341 w 6201341"/>
              <a:gd name="connsiteY1-24" fmla="*/ 5293 h 707886"/>
              <a:gd name="connsiteX2-25" fmla="*/ 5654769 w 6201341"/>
              <a:gd name="connsiteY2-26" fmla="*/ 704690 h 707886"/>
              <a:gd name="connsiteX3-27" fmla="*/ 0 w 6201341"/>
              <a:gd name="connsiteY3-28" fmla="*/ 707886 h 707886"/>
              <a:gd name="connsiteX4-29" fmla="*/ 0 w 6201341"/>
              <a:gd name="connsiteY4-30" fmla="*/ 0 h 707886"/>
              <a:gd name="connsiteX0-31" fmla="*/ 0 w 6201341"/>
              <a:gd name="connsiteY0-32" fmla="*/ 0 h 707886"/>
              <a:gd name="connsiteX1-33" fmla="*/ 6201341 w 6201341"/>
              <a:gd name="connsiteY1-34" fmla="*/ 5293 h 707886"/>
              <a:gd name="connsiteX2-35" fmla="*/ 5638088 w 6201341"/>
              <a:gd name="connsiteY2-36" fmla="*/ 701215 h 707886"/>
              <a:gd name="connsiteX3-37" fmla="*/ 0 w 6201341"/>
              <a:gd name="connsiteY3-38" fmla="*/ 707886 h 707886"/>
              <a:gd name="connsiteX4-39" fmla="*/ 0 w 6201341"/>
              <a:gd name="connsiteY4-40" fmla="*/ 0 h 707886"/>
              <a:gd name="connsiteX0-41" fmla="*/ 0 w 6201341"/>
              <a:gd name="connsiteY0-42" fmla="*/ 0 h 701215"/>
              <a:gd name="connsiteX1-43" fmla="*/ 6201341 w 6201341"/>
              <a:gd name="connsiteY1-44" fmla="*/ 5293 h 701215"/>
              <a:gd name="connsiteX2-45" fmla="*/ 5638088 w 6201341"/>
              <a:gd name="connsiteY2-46" fmla="*/ 701215 h 701215"/>
              <a:gd name="connsiteX3-47" fmla="*/ 719912 w 6201341"/>
              <a:gd name="connsiteY3-48" fmla="*/ 694321 h 701215"/>
              <a:gd name="connsiteX4-49" fmla="*/ 0 w 6201341"/>
              <a:gd name="connsiteY4-50" fmla="*/ 0 h 701215"/>
              <a:gd name="connsiteX0-51" fmla="*/ 0 w 6346464"/>
              <a:gd name="connsiteY0-52" fmla="*/ 6233 h 695922"/>
              <a:gd name="connsiteX1-53" fmla="*/ 6346464 w 6346464"/>
              <a:gd name="connsiteY1-54" fmla="*/ 0 h 695922"/>
              <a:gd name="connsiteX2-55" fmla="*/ 5783211 w 6346464"/>
              <a:gd name="connsiteY2-56" fmla="*/ 695922 h 695922"/>
              <a:gd name="connsiteX3-57" fmla="*/ 865035 w 6346464"/>
              <a:gd name="connsiteY3-58" fmla="*/ 689028 h 695922"/>
              <a:gd name="connsiteX4-59" fmla="*/ 0 w 6346464"/>
              <a:gd name="connsiteY4-60" fmla="*/ 6233 h 6959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46464" h="695922">
                <a:moveTo>
                  <a:pt x="0" y="6233"/>
                </a:moveTo>
                <a:lnTo>
                  <a:pt x="6346464" y="0"/>
                </a:lnTo>
                <a:lnTo>
                  <a:pt x="5783211" y="695922"/>
                </a:lnTo>
                <a:lnTo>
                  <a:pt x="865035" y="689028"/>
                </a:lnTo>
                <a:lnTo>
                  <a:pt x="0" y="6233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3225800" y="1670050"/>
            <a:ext cx="5740400" cy="3517900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3225799" y="2396579"/>
            <a:ext cx="5740401" cy="1295399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3225799" y="3766063"/>
            <a:ext cx="5740401" cy="778934"/>
          </a:xfrm>
        </p:spPr>
        <p:txBody>
          <a:bodyPr lIns="90000" tIns="46800" rIns="90000" bIns="46800" anchor="t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副标题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DDC86826-C030-4ABB-BAB8-ECCBC086F54C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/>
          <a:p>
            <a:fld id="{DD074F22-C169-4F08-BADB-1985F513AD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DC86826-C030-4ABB-BAB8-ECCBC086F54C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D074F22-C169-4F08-BADB-1985F513AD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9" cstate="print"/>
          <a:srcRect/>
          <a:stretch>
            <a:fillRect/>
          </a:stretch>
        </p:blipFill>
        <p:spPr>
          <a:xfrm>
            <a:off x="0" y="669757"/>
            <a:ext cx="12192000" cy="4057650"/>
          </a:xfrm>
          <a:prstGeom prst="rect">
            <a:avLst/>
          </a:prstGeom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3771900" y="1231732"/>
            <a:ext cx="4152900" cy="2933700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2962275" y="4716626"/>
            <a:ext cx="6267450" cy="978729"/>
          </a:xfrm>
        </p:spPr>
        <p:txBody>
          <a:bodyPr lIns="90000" tIns="46800" rIns="90000" bIns="46800" anchor="b">
            <a:normAutofit/>
          </a:bodyPr>
          <a:lstStyle>
            <a:lvl1pPr algn="ctr">
              <a:defRPr sz="4800" b="1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2962275" y="5703252"/>
            <a:ext cx="6267450" cy="424732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/>
          <a:lstStyle/>
          <a:p>
            <a:fld id="{DDC86826-C030-4ABB-BAB8-ECCBC086F54C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/>
          <a:lstStyle/>
          <a:p>
            <a:fld id="{DD074F22-C169-4F08-BADB-1985F513AD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4000"/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DDC86826-C030-4ABB-BAB8-ECCBC086F54C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DD074F22-C169-4F08-BADB-1985F513AD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215494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4000"/>
            </a:lvl1pPr>
          </a:lstStyle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9788" y="1614659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614659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DDC86826-C030-4ABB-BAB8-ECCBC086F54C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DD074F22-C169-4F08-BADB-1985F513AD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DC86826-C030-4ABB-BAB8-ECCBC086F54C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D074F22-C169-4F08-BADB-1985F513ADB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DDC86826-C030-4ABB-BAB8-ECCBC086F54C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DD074F22-C169-4F08-BADB-1985F513AD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2023/3/22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48850" y="365125"/>
            <a:ext cx="804949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38200" y="365125"/>
            <a:ext cx="9635836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DC86826-C030-4ABB-BAB8-ECCBC086F54C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DD074F22-C169-4F08-BADB-1985F513AD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1"/>
            </p:custDataLst>
          </p:nvPr>
        </p:nvSpPr>
        <p:spPr>
          <a:xfrm>
            <a:off x="3225800" y="1670050"/>
            <a:ext cx="5740400" cy="3517900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连接符 9"/>
          <p:cNvCxnSpPr/>
          <p:nvPr>
            <p:custDataLst>
              <p:tags r:id="rId2"/>
            </p:custDataLst>
          </p:nvPr>
        </p:nvCxnSpPr>
        <p:spPr>
          <a:xfrm>
            <a:off x="4038600" y="3429000"/>
            <a:ext cx="4114800" cy="0"/>
          </a:xfrm>
          <a:prstGeom prst="line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3225800" y="1670050"/>
            <a:ext cx="5740400" cy="1717393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/>
          <a:lstStyle/>
          <a:p>
            <a:fld id="{DDC86826-C030-4ABB-BAB8-ECCBC086F54C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/>
          <a:lstStyle/>
          <a:p>
            <a:fld id="{DD074F22-C169-4F08-BADB-1985F513ADB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3" hasCustomPrompt="1"/>
            <p:custDataLst>
              <p:tags r:id="rId7"/>
            </p:custDataLst>
          </p:nvPr>
        </p:nvSpPr>
        <p:spPr>
          <a:xfrm>
            <a:off x="3225800" y="3470558"/>
            <a:ext cx="5740400" cy="1717392"/>
          </a:xfrm>
        </p:spPr>
        <p:txBody>
          <a:bodyPr>
            <a:normAutofit/>
          </a:bodyPr>
          <a:lstStyle>
            <a:lvl1pPr marL="0" indent="0" algn="ctr">
              <a:buNone/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等腰三角形 6"/>
          <p:cNvSpPr/>
          <p:nvPr>
            <p:custDataLst>
              <p:tags r:id="rId1"/>
            </p:custDataLst>
          </p:nvPr>
        </p:nvSpPr>
        <p:spPr>
          <a:xfrm rot="5400000">
            <a:off x="365579" y="-384630"/>
            <a:ext cx="3106057" cy="3875317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等腰三角形 7"/>
          <p:cNvSpPr/>
          <p:nvPr>
            <p:custDataLst>
              <p:tags r:id="rId2"/>
            </p:custDataLst>
          </p:nvPr>
        </p:nvSpPr>
        <p:spPr>
          <a:xfrm rot="16200000">
            <a:off x="8672738" y="3367313"/>
            <a:ext cx="3106057" cy="3875317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12"/>
          <p:cNvSpPr/>
          <p:nvPr>
            <p:custDataLst>
              <p:tags r:id="rId3"/>
            </p:custDataLst>
          </p:nvPr>
        </p:nvSpPr>
        <p:spPr>
          <a:xfrm rot="19299726">
            <a:off x="6750617" y="4812139"/>
            <a:ext cx="6346464" cy="695922"/>
          </a:xfrm>
          <a:custGeom>
            <a:avLst/>
            <a:gdLst>
              <a:gd name="connsiteX0" fmla="*/ 0 w 5892800"/>
              <a:gd name="connsiteY0" fmla="*/ 0 h 707886"/>
              <a:gd name="connsiteX1" fmla="*/ 5892800 w 5892800"/>
              <a:gd name="connsiteY1" fmla="*/ 0 h 707886"/>
              <a:gd name="connsiteX2" fmla="*/ 5892800 w 5892800"/>
              <a:gd name="connsiteY2" fmla="*/ 707886 h 707886"/>
              <a:gd name="connsiteX3" fmla="*/ 0 w 5892800"/>
              <a:gd name="connsiteY3" fmla="*/ 707886 h 707886"/>
              <a:gd name="connsiteX4" fmla="*/ 0 w 5892800"/>
              <a:gd name="connsiteY4" fmla="*/ 0 h 707886"/>
              <a:gd name="connsiteX0-1" fmla="*/ 0 w 6244155"/>
              <a:gd name="connsiteY0-2" fmla="*/ 0 h 707886"/>
              <a:gd name="connsiteX1-3" fmla="*/ 6244155 w 6244155"/>
              <a:gd name="connsiteY1-4" fmla="*/ 293 h 707886"/>
              <a:gd name="connsiteX2-5" fmla="*/ 5892800 w 6244155"/>
              <a:gd name="connsiteY2-6" fmla="*/ 707886 h 707886"/>
              <a:gd name="connsiteX3-7" fmla="*/ 0 w 6244155"/>
              <a:gd name="connsiteY3-8" fmla="*/ 707886 h 707886"/>
              <a:gd name="connsiteX4-9" fmla="*/ 0 w 6244155"/>
              <a:gd name="connsiteY4-10" fmla="*/ 0 h 707886"/>
              <a:gd name="connsiteX0-11" fmla="*/ 0 w 6244155"/>
              <a:gd name="connsiteY0-12" fmla="*/ 0 h 707886"/>
              <a:gd name="connsiteX1-13" fmla="*/ 6244155 w 6244155"/>
              <a:gd name="connsiteY1-14" fmla="*/ 293 h 707886"/>
              <a:gd name="connsiteX2-15" fmla="*/ 5654769 w 6244155"/>
              <a:gd name="connsiteY2-16" fmla="*/ 704690 h 707886"/>
              <a:gd name="connsiteX3-17" fmla="*/ 0 w 6244155"/>
              <a:gd name="connsiteY3-18" fmla="*/ 707886 h 707886"/>
              <a:gd name="connsiteX4-19" fmla="*/ 0 w 6244155"/>
              <a:gd name="connsiteY4-20" fmla="*/ 0 h 707886"/>
              <a:gd name="connsiteX0-21" fmla="*/ 0 w 6201341"/>
              <a:gd name="connsiteY0-22" fmla="*/ 0 h 707886"/>
              <a:gd name="connsiteX1-23" fmla="*/ 6201341 w 6201341"/>
              <a:gd name="connsiteY1-24" fmla="*/ 5293 h 707886"/>
              <a:gd name="connsiteX2-25" fmla="*/ 5654769 w 6201341"/>
              <a:gd name="connsiteY2-26" fmla="*/ 704690 h 707886"/>
              <a:gd name="connsiteX3-27" fmla="*/ 0 w 6201341"/>
              <a:gd name="connsiteY3-28" fmla="*/ 707886 h 707886"/>
              <a:gd name="connsiteX4-29" fmla="*/ 0 w 6201341"/>
              <a:gd name="connsiteY4-30" fmla="*/ 0 h 707886"/>
              <a:gd name="connsiteX0-31" fmla="*/ 0 w 6201341"/>
              <a:gd name="connsiteY0-32" fmla="*/ 0 h 707886"/>
              <a:gd name="connsiteX1-33" fmla="*/ 6201341 w 6201341"/>
              <a:gd name="connsiteY1-34" fmla="*/ 5293 h 707886"/>
              <a:gd name="connsiteX2-35" fmla="*/ 5638088 w 6201341"/>
              <a:gd name="connsiteY2-36" fmla="*/ 701215 h 707886"/>
              <a:gd name="connsiteX3-37" fmla="*/ 0 w 6201341"/>
              <a:gd name="connsiteY3-38" fmla="*/ 707886 h 707886"/>
              <a:gd name="connsiteX4-39" fmla="*/ 0 w 6201341"/>
              <a:gd name="connsiteY4-40" fmla="*/ 0 h 707886"/>
              <a:gd name="connsiteX0-41" fmla="*/ 0 w 6201341"/>
              <a:gd name="connsiteY0-42" fmla="*/ 0 h 701215"/>
              <a:gd name="connsiteX1-43" fmla="*/ 6201341 w 6201341"/>
              <a:gd name="connsiteY1-44" fmla="*/ 5293 h 701215"/>
              <a:gd name="connsiteX2-45" fmla="*/ 5638088 w 6201341"/>
              <a:gd name="connsiteY2-46" fmla="*/ 701215 h 701215"/>
              <a:gd name="connsiteX3-47" fmla="*/ 719912 w 6201341"/>
              <a:gd name="connsiteY3-48" fmla="*/ 694321 h 701215"/>
              <a:gd name="connsiteX4-49" fmla="*/ 0 w 6201341"/>
              <a:gd name="connsiteY4-50" fmla="*/ 0 h 701215"/>
              <a:gd name="connsiteX0-51" fmla="*/ 0 w 6346464"/>
              <a:gd name="connsiteY0-52" fmla="*/ 6233 h 695922"/>
              <a:gd name="connsiteX1-53" fmla="*/ 6346464 w 6346464"/>
              <a:gd name="connsiteY1-54" fmla="*/ 0 h 695922"/>
              <a:gd name="connsiteX2-55" fmla="*/ 5783211 w 6346464"/>
              <a:gd name="connsiteY2-56" fmla="*/ 695922 h 695922"/>
              <a:gd name="connsiteX3-57" fmla="*/ 865035 w 6346464"/>
              <a:gd name="connsiteY3-58" fmla="*/ 689028 h 695922"/>
              <a:gd name="connsiteX4-59" fmla="*/ 0 w 6346464"/>
              <a:gd name="connsiteY4-60" fmla="*/ 6233 h 6959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46464" h="695922">
                <a:moveTo>
                  <a:pt x="0" y="6233"/>
                </a:moveTo>
                <a:lnTo>
                  <a:pt x="6346464" y="0"/>
                </a:lnTo>
                <a:lnTo>
                  <a:pt x="5783211" y="695922"/>
                </a:lnTo>
                <a:lnTo>
                  <a:pt x="865035" y="689028"/>
                </a:lnTo>
                <a:lnTo>
                  <a:pt x="0" y="6233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12"/>
          <p:cNvSpPr/>
          <p:nvPr>
            <p:custDataLst>
              <p:tags r:id="rId4"/>
            </p:custDataLst>
          </p:nvPr>
        </p:nvSpPr>
        <p:spPr>
          <a:xfrm rot="8445098">
            <a:off x="-970111" y="1383138"/>
            <a:ext cx="6346464" cy="695922"/>
          </a:xfrm>
          <a:custGeom>
            <a:avLst/>
            <a:gdLst>
              <a:gd name="connsiteX0" fmla="*/ 0 w 5892800"/>
              <a:gd name="connsiteY0" fmla="*/ 0 h 707886"/>
              <a:gd name="connsiteX1" fmla="*/ 5892800 w 5892800"/>
              <a:gd name="connsiteY1" fmla="*/ 0 h 707886"/>
              <a:gd name="connsiteX2" fmla="*/ 5892800 w 5892800"/>
              <a:gd name="connsiteY2" fmla="*/ 707886 h 707886"/>
              <a:gd name="connsiteX3" fmla="*/ 0 w 5892800"/>
              <a:gd name="connsiteY3" fmla="*/ 707886 h 707886"/>
              <a:gd name="connsiteX4" fmla="*/ 0 w 5892800"/>
              <a:gd name="connsiteY4" fmla="*/ 0 h 707886"/>
              <a:gd name="connsiteX0-1" fmla="*/ 0 w 6244155"/>
              <a:gd name="connsiteY0-2" fmla="*/ 0 h 707886"/>
              <a:gd name="connsiteX1-3" fmla="*/ 6244155 w 6244155"/>
              <a:gd name="connsiteY1-4" fmla="*/ 293 h 707886"/>
              <a:gd name="connsiteX2-5" fmla="*/ 5892800 w 6244155"/>
              <a:gd name="connsiteY2-6" fmla="*/ 707886 h 707886"/>
              <a:gd name="connsiteX3-7" fmla="*/ 0 w 6244155"/>
              <a:gd name="connsiteY3-8" fmla="*/ 707886 h 707886"/>
              <a:gd name="connsiteX4-9" fmla="*/ 0 w 6244155"/>
              <a:gd name="connsiteY4-10" fmla="*/ 0 h 707886"/>
              <a:gd name="connsiteX0-11" fmla="*/ 0 w 6244155"/>
              <a:gd name="connsiteY0-12" fmla="*/ 0 h 707886"/>
              <a:gd name="connsiteX1-13" fmla="*/ 6244155 w 6244155"/>
              <a:gd name="connsiteY1-14" fmla="*/ 293 h 707886"/>
              <a:gd name="connsiteX2-15" fmla="*/ 5654769 w 6244155"/>
              <a:gd name="connsiteY2-16" fmla="*/ 704690 h 707886"/>
              <a:gd name="connsiteX3-17" fmla="*/ 0 w 6244155"/>
              <a:gd name="connsiteY3-18" fmla="*/ 707886 h 707886"/>
              <a:gd name="connsiteX4-19" fmla="*/ 0 w 6244155"/>
              <a:gd name="connsiteY4-20" fmla="*/ 0 h 707886"/>
              <a:gd name="connsiteX0-21" fmla="*/ 0 w 6201341"/>
              <a:gd name="connsiteY0-22" fmla="*/ 0 h 707886"/>
              <a:gd name="connsiteX1-23" fmla="*/ 6201341 w 6201341"/>
              <a:gd name="connsiteY1-24" fmla="*/ 5293 h 707886"/>
              <a:gd name="connsiteX2-25" fmla="*/ 5654769 w 6201341"/>
              <a:gd name="connsiteY2-26" fmla="*/ 704690 h 707886"/>
              <a:gd name="connsiteX3-27" fmla="*/ 0 w 6201341"/>
              <a:gd name="connsiteY3-28" fmla="*/ 707886 h 707886"/>
              <a:gd name="connsiteX4-29" fmla="*/ 0 w 6201341"/>
              <a:gd name="connsiteY4-30" fmla="*/ 0 h 707886"/>
              <a:gd name="connsiteX0-31" fmla="*/ 0 w 6201341"/>
              <a:gd name="connsiteY0-32" fmla="*/ 0 h 707886"/>
              <a:gd name="connsiteX1-33" fmla="*/ 6201341 w 6201341"/>
              <a:gd name="connsiteY1-34" fmla="*/ 5293 h 707886"/>
              <a:gd name="connsiteX2-35" fmla="*/ 5638088 w 6201341"/>
              <a:gd name="connsiteY2-36" fmla="*/ 701215 h 707886"/>
              <a:gd name="connsiteX3-37" fmla="*/ 0 w 6201341"/>
              <a:gd name="connsiteY3-38" fmla="*/ 707886 h 707886"/>
              <a:gd name="connsiteX4-39" fmla="*/ 0 w 6201341"/>
              <a:gd name="connsiteY4-40" fmla="*/ 0 h 707886"/>
              <a:gd name="connsiteX0-41" fmla="*/ 0 w 6201341"/>
              <a:gd name="connsiteY0-42" fmla="*/ 0 h 701215"/>
              <a:gd name="connsiteX1-43" fmla="*/ 6201341 w 6201341"/>
              <a:gd name="connsiteY1-44" fmla="*/ 5293 h 701215"/>
              <a:gd name="connsiteX2-45" fmla="*/ 5638088 w 6201341"/>
              <a:gd name="connsiteY2-46" fmla="*/ 701215 h 701215"/>
              <a:gd name="connsiteX3-47" fmla="*/ 719912 w 6201341"/>
              <a:gd name="connsiteY3-48" fmla="*/ 694321 h 701215"/>
              <a:gd name="connsiteX4-49" fmla="*/ 0 w 6201341"/>
              <a:gd name="connsiteY4-50" fmla="*/ 0 h 701215"/>
              <a:gd name="connsiteX0-51" fmla="*/ 0 w 6346464"/>
              <a:gd name="connsiteY0-52" fmla="*/ 6233 h 695922"/>
              <a:gd name="connsiteX1-53" fmla="*/ 6346464 w 6346464"/>
              <a:gd name="connsiteY1-54" fmla="*/ 0 h 695922"/>
              <a:gd name="connsiteX2-55" fmla="*/ 5783211 w 6346464"/>
              <a:gd name="connsiteY2-56" fmla="*/ 695922 h 695922"/>
              <a:gd name="connsiteX3-57" fmla="*/ 865035 w 6346464"/>
              <a:gd name="connsiteY3-58" fmla="*/ 689028 h 695922"/>
              <a:gd name="connsiteX4-59" fmla="*/ 0 w 6346464"/>
              <a:gd name="connsiteY4-60" fmla="*/ 6233 h 69592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6346464" h="695922">
                <a:moveTo>
                  <a:pt x="0" y="6233"/>
                </a:moveTo>
                <a:lnTo>
                  <a:pt x="6346464" y="0"/>
                </a:lnTo>
                <a:lnTo>
                  <a:pt x="5783211" y="695922"/>
                </a:lnTo>
                <a:lnTo>
                  <a:pt x="865035" y="689028"/>
                </a:lnTo>
                <a:lnTo>
                  <a:pt x="0" y="6233"/>
                </a:lnTo>
                <a:close/>
              </a:path>
            </a:pathLst>
          </a:cu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850087" y="2804984"/>
            <a:ext cx="5529587" cy="898493"/>
          </a:xfrm>
        </p:spPr>
        <p:txBody>
          <a:bodyPr anchor="ctr" anchorCtr="0">
            <a:normAutofit/>
          </a:bodyPr>
          <a:lstStyle>
            <a:lvl1pPr>
              <a:defRPr sz="4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3317769" y="2804984"/>
            <a:ext cx="1466507" cy="898493"/>
          </a:xfrm>
        </p:spPr>
        <p:txBody>
          <a:bodyPr wrap="square" anchor="ctr" anchorCtr="0">
            <a:normAutofit/>
          </a:bodyPr>
          <a:lstStyle>
            <a:lvl1pPr marL="0" indent="0" algn="r">
              <a:buNone/>
              <a:defRPr sz="4400" b="1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4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5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6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6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5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10" name="页脚占位符 9"/>
          <p:cNvSpPr>
            <a:spLocks noGrp="1"/>
          </p:cNvSpPr>
          <p:nvPr>
            <p:ph type="ftr" sz="quarter" idx="16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7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6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7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8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9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4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5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6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16933" y="6118396"/>
            <a:ext cx="12192000" cy="320162"/>
          </a:xfrm>
          <a:prstGeom prst="rect">
            <a:avLst/>
          </a:prstGeom>
          <a:solidFill>
            <a:schemeClr val="accent3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1" name="直线连接符 18"/>
          <p:cNvCxnSpPr/>
          <p:nvPr>
            <p:custDataLst>
              <p:tags r:id="rId2"/>
            </p:custDataLst>
          </p:nvPr>
        </p:nvCxnSpPr>
        <p:spPr>
          <a:xfrm>
            <a:off x="1310722" y="3218490"/>
            <a:ext cx="810769" cy="0"/>
          </a:xfrm>
          <a:prstGeom prst="line">
            <a:avLst/>
          </a:prstGeom>
          <a:ln>
            <a:solidFill>
              <a:schemeClr val="accent3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线连接符 20"/>
          <p:cNvCxnSpPr/>
          <p:nvPr>
            <p:custDataLst>
              <p:tags r:id="rId3"/>
            </p:custDataLst>
          </p:nvPr>
        </p:nvCxnSpPr>
        <p:spPr>
          <a:xfrm>
            <a:off x="10104376" y="3218490"/>
            <a:ext cx="810769" cy="0"/>
          </a:xfrm>
          <a:prstGeom prst="line">
            <a:avLst/>
          </a:prstGeom>
          <a:ln>
            <a:solidFill>
              <a:schemeClr val="accent3">
                <a:alpha val="46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7"/>
            </p:custDataLst>
          </p:nvPr>
        </p:nvSpPr>
        <p:spPr>
          <a:xfrm>
            <a:off x="2473780" y="2729756"/>
            <a:ext cx="7244441" cy="998125"/>
          </a:xfrm>
        </p:spPr>
        <p:txBody>
          <a:bodyPr wrap="square" anchor="ctr" anchorCtr="0">
            <a:normAutofit/>
          </a:bodyPr>
          <a:lstStyle>
            <a:lvl1pPr algn="ctr">
              <a:lnSpc>
                <a:spcPct val="90000"/>
              </a:lnSpc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8"/>
            </p:custDataLst>
          </p:nvPr>
        </p:nvSpPr>
        <p:spPr>
          <a:xfrm>
            <a:off x="2473780" y="5499847"/>
            <a:ext cx="7244441" cy="441058"/>
          </a:xfrm>
        </p:spPr>
        <p:txBody>
          <a:bodyPr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9"/>
            </p:custDataLst>
          </p:nvPr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" t="269" r="208" b="269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7" name="矩形 6"/>
          <p:cNvSpPr/>
          <p:nvPr>
            <p:custDataLst>
              <p:tags r:id="rId10"/>
            </p:custDataLst>
          </p:nvPr>
        </p:nvSpPr>
        <p:spPr>
          <a:xfrm>
            <a:off x="-16932" y="-1"/>
            <a:ext cx="12225865" cy="6870701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线连接符 6"/>
          <p:cNvCxnSpPr/>
          <p:nvPr>
            <p:custDataLst>
              <p:tags r:id="rId1"/>
            </p:custDataLst>
          </p:nvPr>
        </p:nvCxnSpPr>
        <p:spPr>
          <a:xfrm>
            <a:off x="5743574" y="3457576"/>
            <a:ext cx="5029088" cy="0"/>
          </a:xfrm>
          <a:prstGeom prst="lin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>
            <p:custDataLst>
              <p:tags r:id="rId2"/>
            </p:custDataLst>
          </p:nvPr>
        </p:nvSpPr>
        <p:spPr>
          <a:xfrm>
            <a:off x="1089250" y="0"/>
            <a:ext cx="4198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2225449" y="2379437"/>
            <a:ext cx="1854654" cy="185465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743574" y="2339096"/>
            <a:ext cx="5029088" cy="102098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440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5743574" y="3574946"/>
            <a:ext cx="5029088" cy="45916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0" y="6812281"/>
            <a:ext cx="12192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2023/3/22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>
            <p:custDataLst>
              <p:tags r:id="rId1"/>
            </p:custDataLst>
          </p:nvPr>
        </p:nvSpPr>
        <p:spPr>
          <a:xfrm>
            <a:off x="5154704" y="1412967"/>
            <a:ext cx="1854654" cy="185465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-37465" y="6025515"/>
            <a:ext cx="12245975" cy="8375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2495187" y="3584102"/>
            <a:ext cx="7201626" cy="1281811"/>
          </a:xfrm>
        </p:spPr>
        <p:txBody>
          <a:bodyPr>
            <a:normAutofit/>
          </a:bodyPr>
          <a:lstStyle>
            <a:lvl1pPr algn="ctr">
              <a:defRPr sz="5400" b="0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 hasCustomPrompt="1"/>
            <p:custDataLst>
              <p:tags r:id="rId7"/>
            </p:custDataLst>
          </p:nvPr>
        </p:nvSpPr>
        <p:spPr>
          <a:xfrm>
            <a:off x="5154613" y="1828800"/>
            <a:ext cx="1854200" cy="11271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zh-CN" altLang="en-US" dirty="0"/>
              <a:t>文本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1"/>
            </p:custDataLst>
          </p:nvPr>
        </p:nvSpPr>
        <p:spPr>
          <a:xfrm>
            <a:off x="461078" y="-2073"/>
            <a:ext cx="461665" cy="11423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10924705" y="5686200"/>
            <a:ext cx="535663" cy="867080"/>
            <a:chOff x="8382000" y="1972236"/>
            <a:chExt cx="865094" cy="1400332"/>
          </a:xfrm>
        </p:grpSpPr>
        <p:sp>
          <p:nvSpPr>
            <p:cNvPr id="8" name="矩形 7"/>
            <p:cNvSpPr/>
            <p:nvPr userDrawn="1">
              <p:custDataLst>
                <p:tags r:id="rId7"/>
              </p:custDataLst>
            </p:nvPr>
          </p:nvSpPr>
          <p:spPr>
            <a:xfrm>
              <a:off x="8610600" y="2260944"/>
              <a:ext cx="636494" cy="1111624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 userDrawn="1">
              <p:custDataLst>
                <p:tags r:id="rId8"/>
              </p:custDataLst>
            </p:nvPr>
          </p:nvSpPr>
          <p:spPr>
            <a:xfrm>
              <a:off x="8382000" y="1972236"/>
              <a:ext cx="636494" cy="11116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0924705" y="5686200"/>
            <a:ext cx="535663" cy="867080"/>
            <a:chOff x="8382000" y="1972236"/>
            <a:chExt cx="865094" cy="1400332"/>
          </a:xfrm>
        </p:grpSpPr>
        <p:sp>
          <p:nvSpPr>
            <p:cNvPr id="10" name="矩形 9"/>
            <p:cNvSpPr/>
            <p:nvPr userDrawn="1">
              <p:custDataLst>
                <p:tags r:id="rId9"/>
              </p:custDataLst>
            </p:nvPr>
          </p:nvSpPr>
          <p:spPr>
            <a:xfrm>
              <a:off x="8610600" y="2260944"/>
              <a:ext cx="636494" cy="1111624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 userDrawn="1">
              <p:custDataLst>
                <p:tags r:id="rId10"/>
              </p:custDataLst>
            </p:nvPr>
          </p:nvSpPr>
          <p:spPr>
            <a:xfrm>
              <a:off x="8382000" y="1972236"/>
              <a:ext cx="636494" cy="11116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2" name="矩形 11"/>
          <p:cNvSpPr/>
          <p:nvPr userDrawn="1">
            <p:custDataLst>
              <p:tags r:id="rId3"/>
            </p:custDataLst>
          </p:nvPr>
        </p:nvSpPr>
        <p:spPr>
          <a:xfrm>
            <a:off x="461078" y="-2073"/>
            <a:ext cx="461665" cy="11423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461078" y="-2073"/>
            <a:ext cx="461665" cy="11423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 userDrawn="1">
            <p:custDataLst>
              <p:tags r:id="rId3"/>
            </p:custDataLst>
          </p:nvPr>
        </p:nvGrpSpPr>
        <p:grpSpPr>
          <a:xfrm>
            <a:off x="3968306" y="5686200"/>
            <a:ext cx="535663" cy="867080"/>
            <a:chOff x="8382000" y="1972236"/>
            <a:chExt cx="865094" cy="1400332"/>
          </a:xfrm>
        </p:grpSpPr>
        <p:sp>
          <p:nvSpPr>
            <p:cNvPr id="12" name="矩形 11"/>
            <p:cNvSpPr/>
            <p:nvPr userDrawn="1">
              <p:custDataLst>
                <p:tags r:id="rId10"/>
              </p:custDataLst>
            </p:nvPr>
          </p:nvSpPr>
          <p:spPr>
            <a:xfrm>
              <a:off x="8610600" y="2260944"/>
              <a:ext cx="636494" cy="1111624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 userDrawn="1">
              <p:custDataLst>
                <p:tags r:id="rId11"/>
              </p:custDataLst>
            </p:nvPr>
          </p:nvSpPr>
          <p:spPr>
            <a:xfrm>
              <a:off x="8382000" y="1972236"/>
              <a:ext cx="636494" cy="11116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8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461078" y="-2073"/>
            <a:ext cx="461665" cy="11423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10924705" y="5686200"/>
            <a:ext cx="535663" cy="867080"/>
            <a:chOff x="8382000" y="1972236"/>
            <a:chExt cx="865094" cy="1400332"/>
          </a:xfrm>
        </p:grpSpPr>
        <p:sp>
          <p:nvSpPr>
            <p:cNvPr id="11" name="矩形 10"/>
            <p:cNvSpPr/>
            <p:nvPr userDrawn="1">
              <p:custDataLst>
                <p:tags r:id="rId9"/>
              </p:custDataLst>
            </p:nvPr>
          </p:nvSpPr>
          <p:spPr>
            <a:xfrm>
              <a:off x="8610600" y="2260944"/>
              <a:ext cx="636494" cy="1111624"/>
            </a:xfrm>
            <a:prstGeom prst="rect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 userDrawn="1">
              <p:custDataLst>
                <p:tags r:id="rId10"/>
              </p:custDataLst>
            </p:nvPr>
          </p:nvSpPr>
          <p:spPr>
            <a:xfrm>
              <a:off x="8382000" y="1972236"/>
              <a:ext cx="636494" cy="111162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117935" y="-2073"/>
            <a:ext cx="461665" cy="11423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461078" y="-2073"/>
            <a:ext cx="461665" cy="11423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9787" y="457200"/>
            <a:ext cx="4165200" cy="1600200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  <p:custDataLst>
              <p:tags r:id="rId2"/>
            </p:custDataLst>
          </p:nvPr>
        </p:nvSpPr>
        <p:spPr>
          <a:xfrm>
            <a:off x="5184000" y="4572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839787" y="20574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2023/3/22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ags" Target="../tags/tag16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5" Type="http://schemas.openxmlformats.org/officeDocument/2006/relationships/tags" Target="../tags/tag16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tags" Target="../tags/tag16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24" Type="http://schemas.openxmlformats.org/officeDocument/2006/relationships/tags" Target="../tags/tag164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tags" Target="../tags/tag163.xml"/><Relationship Id="rId10" Type="http://schemas.openxmlformats.org/officeDocument/2006/relationships/slideLayout" Target="../slideLayouts/slideLayout28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tags" Target="../tags/tag16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21" Type="http://schemas.openxmlformats.org/officeDocument/2006/relationships/tags" Target="../tags/tag274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tags" Target="../tags/tag278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tags" Target="../tags/tag273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24" Type="http://schemas.openxmlformats.org/officeDocument/2006/relationships/tags" Target="../tags/tag27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23" Type="http://schemas.openxmlformats.org/officeDocument/2006/relationships/tags" Target="../tags/tag276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tags" Target="../tags/tag2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DC86826-C030-4ABB-BAB8-ECCBC086F54C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D074F22-C169-4F08-BADB-1985F513ADB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2023/3/22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lnSpc>
                <a:spcPct val="12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1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2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25.xml"/><Relationship Id="rId2" Type="http://schemas.openxmlformats.org/officeDocument/2006/relationships/tags" Target="../tags/tag424.xml"/><Relationship Id="rId1" Type="http://schemas.openxmlformats.org/officeDocument/2006/relationships/tags" Target="../tags/tag423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7.png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31.xml"/><Relationship Id="rId2" Type="http://schemas.openxmlformats.org/officeDocument/2006/relationships/tags" Target="../tags/tag430.xml"/><Relationship Id="rId1" Type="http://schemas.openxmlformats.org/officeDocument/2006/relationships/tags" Target="../tags/tag429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33.xml"/><Relationship Id="rId1" Type="http://schemas.openxmlformats.org/officeDocument/2006/relationships/tags" Target="../tags/tag432.xml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37.xml"/><Relationship Id="rId2" Type="http://schemas.openxmlformats.org/officeDocument/2006/relationships/tags" Target="../tags/tag436.xml"/><Relationship Id="rId1" Type="http://schemas.openxmlformats.org/officeDocument/2006/relationships/tags" Target="../tags/tag435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13.xml"/><Relationship Id="rId2" Type="http://schemas.openxmlformats.org/officeDocument/2006/relationships/tags" Target="../tags/tag412.xml"/><Relationship Id="rId1" Type="http://schemas.openxmlformats.org/officeDocument/2006/relationships/tags" Target="../tags/tag411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441.xml"/><Relationship Id="rId2" Type="http://schemas.openxmlformats.org/officeDocument/2006/relationships/tags" Target="../tags/tag440.xml"/><Relationship Id="rId1" Type="http://schemas.openxmlformats.org/officeDocument/2006/relationships/tags" Target="../tags/tag439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4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4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46.xml"/><Relationship Id="rId2" Type="http://schemas.openxmlformats.org/officeDocument/2006/relationships/tags" Target="../tags/tag445.xml"/><Relationship Id="rId1" Type="http://schemas.openxmlformats.org/officeDocument/2006/relationships/tags" Target="../tags/tag444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1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1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1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19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20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>
            <a:extLst>
              <a:ext uri="{FF2B5EF4-FFF2-40B4-BE49-F238E27FC236}">
                <a16:creationId xmlns:a16="http://schemas.microsoft.com/office/drawing/2014/main" id="{ED37086D-4760-7383-797A-C47BB50AF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340" y="178004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solidFill>
                  <a:schemeClr val="tx1"/>
                </a:solidFill>
              </a:rPr>
              <a:t>从</a:t>
            </a:r>
            <a:r>
              <a:rPr lang="zh-CN" altLang="en-US" dirty="0">
                <a:solidFill>
                  <a:schemeClr val="accent1"/>
                </a:solidFill>
              </a:rPr>
              <a:t>欧几里得</a:t>
            </a:r>
            <a:r>
              <a:rPr lang="zh-CN" altLang="en-US" dirty="0">
                <a:solidFill>
                  <a:schemeClr val="tx1"/>
                </a:solidFill>
              </a:rPr>
              <a:t>到</a:t>
            </a:r>
            <a:r>
              <a:rPr lang="zh-CN" altLang="en-US" dirty="0">
                <a:solidFill>
                  <a:schemeClr val="accent1"/>
                </a:solidFill>
              </a:rPr>
              <a:t>米田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br>
              <a:rPr lang="en-US" altLang="zh-CN" dirty="0"/>
            </a:br>
            <a:r>
              <a:rPr lang="en-US" altLang="zh-CN" dirty="0"/>
              <a:t>					</a:t>
            </a:r>
            <a:r>
              <a:rPr lang="zh-CN" altLang="en-US" dirty="0">
                <a:solidFill>
                  <a:schemeClr val="tx1"/>
                </a:solidFill>
              </a:rPr>
              <a:t>从</a:t>
            </a:r>
            <a:r>
              <a:rPr lang="zh-CN" altLang="en-US" dirty="0">
                <a:solidFill>
                  <a:schemeClr val="accent1"/>
                </a:solidFill>
              </a:rPr>
              <a:t>柏拉图</a:t>
            </a:r>
            <a:r>
              <a:rPr lang="zh-CN" altLang="en-US" dirty="0">
                <a:solidFill>
                  <a:schemeClr val="tx1"/>
                </a:solidFill>
              </a:rPr>
              <a:t>到</a:t>
            </a:r>
            <a:r>
              <a:rPr lang="zh-CN" altLang="en-US" dirty="0">
                <a:solidFill>
                  <a:schemeClr val="accent1"/>
                </a:solidFill>
              </a:rPr>
              <a:t>拉康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3DAD2CB-8B23-9D83-C136-F9A5485580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5340" y="3531017"/>
            <a:ext cx="3276600" cy="2514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005119" y="514171"/>
            <a:ext cx="5529587" cy="898493"/>
          </a:xfrm>
        </p:spPr>
        <p:txBody>
          <a:bodyPr>
            <a:normAutofit/>
          </a:bodyPr>
          <a:lstStyle/>
          <a:p>
            <a:r>
              <a:rPr lang="zh-CN" altLang="en-US" sz="3600" dirty="0">
                <a:solidFill>
                  <a:schemeClr val="tx1"/>
                </a:solidFill>
              </a:rPr>
              <a:t>米田主义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3B44082-D7D2-E3A5-764F-61CE00DE4799}"/>
              </a:ext>
            </a:extLst>
          </p:cNvPr>
          <p:cNvSpPr txBox="1"/>
          <p:nvPr/>
        </p:nvSpPr>
        <p:spPr>
          <a:xfrm>
            <a:off x="5709079" y="1826551"/>
            <a:ext cx="612166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/>
              <a:t>米田主义（</a:t>
            </a:r>
            <a:r>
              <a:rPr lang="en-US" altLang="zh-CN" sz="2800" dirty="0" err="1"/>
              <a:t>Yonedadaism</a:t>
            </a:r>
            <a:r>
              <a:rPr lang="zh-CN" altLang="en-US" sz="2800" dirty="0"/>
              <a:t>），指热衷于一些难以理解，令人眩晕的范畴交换图。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940A227-77CC-8F50-9C04-B745B54E4E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902398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6426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820184" y="1996461"/>
            <a:ext cx="5529587" cy="898493"/>
          </a:xfrm>
        </p:spPr>
        <p:txBody>
          <a:bodyPr>
            <a:noAutofit/>
          </a:bodyPr>
          <a:lstStyle/>
          <a:p>
            <a:r>
              <a:rPr lang="zh-CN" altLang="en-US" sz="3200" dirty="0">
                <a:solidFill>
                  <a:schemeClr val="tx1"/>
                </a:solidFill>
              </a:rPr>
              <a:t>范畴语言 → 抽象性 符号化→普适性 广泛性</a:t>
            </a:r>
            <a:br>
              <a:rPr lang="en-US" altLang="zh-CN" sz="3200" dirty="0">
                <a:solidFill>
                  <a:schemeClr val="tx1"/>
                </a:solidFill>
              </a:rPr>
            </a:br>
            <a:br>
              <a:rPr lang="en-US" altLang="zh-CN" sz="3200" dirty="0">
                <a:solidFill>
                  <a:schemeClr val="tx1"/>
                </a:solidFill>
              </a:rPr>
            </a:br>
            <a:r>
              <a:rPr lang="zh-CN" altLang="en-US" sz="3200" dirty="0">
                <a:solidFill>
                  <a:schemeClr val="tx1"/>
                </a:solidFill>
              </a:rPr>
              <a:t>对于特有概念，又尤为方便（</a:t>
            </a:r>
            <a:r>
              <a:rPr lang="en-US" altLang="zh-CN" sz="3200" dirty="0">
                <a:solidFill>
                  <a:schemeClr val="tx1"/>
                </a:solidFill>
              </a:rPr>
              <a:t>product, coproduct</a:t>
            </a:r>
            <a:r>
              <a:rPr lang="zh-CN" altLang="en-US" sz="3200" dirty="0">
                <a:solidFill>
                  <a:schemeClr val="tx1"/>
                </a:solidFill>
              </a:rPr>
              <a:t>）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1852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2218765" y="2536337"/>
            <a:ext cx="1828800" cy="156966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lIns="90000" tIns="46800" rIns="90000" bIns="46800"/>
          <a:lstStyle/>
          <a:p>
            <a:r>
              <a:rPr lang="zh-CN" altLang="en-US" dirty="0">
                <a:solidFill>
                  <a:schemeClr val="accent1"/>
                </a:solidFill>
              </a:rPr>
              <a:t>再看一看哲学</a:t>
            </a:r>
            <a:endParaRPr lang="en-US" altLang="zh-CN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582634" y="150611"/>
            <a:ext cx="5529587" cy="898493"/>
          </a:xfrm>
        </p:spPr>
        <p:txBody>
          <a:bodyPr>
            <a:normAutofit/>
          </a:bodyPr>
          <a:lstStyle/>
          <a:p>
            <a:pPr algn="ctr"/>
            <a:r>
              <a:rPr lang="zh-CN" altLang="en-US" sz="2800" dirty="0">
                <a:solidFill>
                  <a:schemeClr val="tx1"/>
                </a:solidFill>
              </a:rPr>
              <a:t>拉康的精神分析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C457D1E-13C2-283B-47D2-F81ED4289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4196" y="358507"/>
            <a:ext cx="2676209" cy="217482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08A3DDA-22F2-AF36-CBFC-0EA713F6C6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0697" y="1267078"/>
            <a:ext cx="3013460" cy="253250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96892E17-BF3F-688A-C2C4-EC200E9C28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7407" y="3108959"/>
            <a:ext cx="2488028" cy="344383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744D233-011A-A426-1881-458E8F0A06D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0271" y="2989419"/>
            <a:ext cx="3204060" cy="349600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136808" y="1742172"/>
            <a:ext cx="9532651" cy="2683199"/>
          </a:xfrm>
        </p:spPr>
        <p:txBody>
          <a:bodyPr>
            <a:noAutofit/>
          </a:bodyPr>
          <a:lstStyle/>
          <a:p>
            <a:r>
              <a:rPr lang="zh-CN" altLang="en-US" sz="3200" dirty="0">
                <a:solidFill>
                  <a:schemeClr val="tx1"/>
                </a:solidFill>
              </a:rPr>
              <a:t>欧氏的图形语言、自然语言→范畴语言、“米田主义”</a:t>
            </a:r>
            <a:br>
              <a:rPr lang="en-US" altLang="zh-CN" sz="3200" dirty="0">
                <a:solidFill>
                  <a:schemeClr val="tx1"/>
                </a:solidFill>
              </a:rPr>
            </a:br>
            <a:br>
              <a:rPr lang="en-US" altLang="zh-CN" sz="3200" dirty="0">
                <a:solidFill>
                  <a:schemeClr val="tx1"/>
                </a:solidFill>
              </a:rPr>
            </a:br>
            <a:br>
              <a:rPr lang="en-US" altLang="zh-CN" sz="3200" dirty="0">
                <a:solidFill>
                  <a:schemeClr val="tx1"/>
                </a:solidFill>
              </a:rPr>
            </a:br>
            <a:r>
              <a:rPr lang="zh-CN" altLang="en-US" sz="3200" dirty="0">
                <a:solidFill>
                  <a:schemeClr val="tx1"/>
                </a:solidFill>
              </a:rPr>
              <a:t>柏拉图的朴素辩证→符号语言、“拉康主义”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E0DBC04C-E32D-1040-2E04-E9F1A05DEA8E}"/>
              </a:ext>
            </a:extLst>
          </p:cNvPr>
          <p:cNvSpPr txBox="1"/>
          <p:nvPr/>
        </p:nvSpPr>
        <p:spPr>
          <a:xfrm>
            <a:off x="3185962" y="4947386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/>
              <a:t>为什么？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2218765" y="2536337"/>
            <a:ext cx="1828800" cy="156966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lIns="90000" tIns="46800" rIns="90000" bIns="46800"/>
          <a:lstStyle/>
          <a:p>
            <a:r>
              <a:rPr lang="zh-CN" altLang="en-US" dirty="0">
                <a:solidFill>
                  <a:schemeClr val="accent1"/>
                </a:solidFill>
              </a:rPr>
              <a:t>何为符号</a:t>
            </a:r>
            <a:endParaRPr lang="en-US" altLang="zh-CN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869337" y="139567"/>
            <a:ext cx="5529587" cy="898493"/>
          </a:xfrm>
        </p:spPr>
        <p:txBody>
          <a:bodyPr>
            <a:normAutofit/>
          </a:bodyPr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回到拉康的图上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00AA277-1509-6728-3547-493DDA5AED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0997" y="3209244"/>
            <a:ext cx="4152374" cy="3374435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29F8138-B03B-33FA-7725-74CDA164E583}"/>
              </a:ext>
            </a:extLst>
          </p:cNvPr>
          <p:cNvSpPr txBox="1"/>
          <p:nvPr/>
        </p:nvSpPr>
        <p:spPr>
          <a:xfrm>
            <a:off x="4869337" y="1038060"/>
            <a:ext cx="612166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dirty="0"/>
              <a:t>左下</a:t>
            </a:r>
            <a:r>
              <a:rPr lang="en-US" altLang="zh-CN" sz="2800" dirty="0"/>
              <a:t>S</a:t>
            </a:r>
            <a:r>
              <a:rPr lang="zh-CN" altLang="en-US" sz="2800" dirty="0"/>
              <a:t>是</a:t>
            </a:r>
            <a:r>
              <a:rPr lang="en-US" altLang="zh-CN" sz="2800" dirty="0"/>
              <a:t>Subject (</a:t>
            </a:r>
            <a:r>
              <a:rPr lang="zh-CN" altLang="en-US" sz="2800" dirty="0"/>
              <a:t>主体，例如人</a:t>
            </a:r>
            <a:r>
              <a:rPr lang="en-US" altLang="zh-CN" sz="2800" dirty="0"/>
              <a:t>)</a:t>
            </a:r>
            <a:r>
              <a:rPr lang="zh-CN" altLang="en-US" sz="2800" dirty="0"/>
              <a:t>。这个</a:t>
            </a:r>
            <a:r>
              <a:rPr lang="en-US" altLang="zh-CN" sz="2800" dirty="0"/>
              <a:t>S</a:t>
            </a:r>
            <a:r>
              <a:rPr lang="zh-CN" altLang="en-US" sz="2800" dirty="0"/>
              <a:t>字母有划线，是为了说明，主体永远是不完整、分裂、被阻止的。正如主体的追求永远不会被满足。上面从</a:t>
            </a:r>
            <a:r>
              <a:rPr lang="en-US" altLang="zh-CN" sz="2800" dirty="0"/>
              <a:t>S</a:t>
            </a:r>
            <a:r>
              <a:rPr lang="zh-CN" altLang="en-US" sz="2800" dirty="0"/>
              <a:t>到</a:t>
            </a:r>
            <a:r>
              <a:rPr lang="en-US" altLang="zh-CN" sz="2800" dirty="0"/>
              <a:t>S'</a:t>
            </a:r>
            <a:r>
              <a:rPr lang="zh-CN" altLang="en-US" sz="2800" dirty="0"/>
              <a:t>是能指链</a:t>
            </a:r>
            <a:r>
              <a:rPr lang="en-US" altLang="zh-CN" sz="2800" dirty="0"/>
              <a:t>(signifying chain)</a:t>
            </a:r>
            <a:r>
              <a:rPr lang="zh-CN" altLang="en-US" sz="2800" dirty="0"/>
              <a:t>。</a:t>
            </a:r>
            <a:r>
              <a:rPr lang="en-US" altLang="zh-CN" sz="2800" dirty="0"/>
              <a:t>S</a:t>
            </a:r>
            <a:r>
              <a:rPr lang="zh-CN" altLang="en-US" sz="2800" dirty="0"/>
              <a:t>是能指</a:t>
            </a:r>
            <a:r>
              <a:rPr lang="en-US" altLang="zh-CN" sz="2800" dirty="0"/>
              <a:t>(signifier)</a:t>
            </a:r>
            <a:r>
              <a:rPr lang="zh-CN" altLang="en-US" sz="2800" dirty="0"/>
              <a:t>，就是指向事物的符号。各种符号，构成语言的网络，能指的网络，符号的秩序。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379495" y="1328286"/>
            <a:ext cx="6000179" cy="2375191"/>
          </a:xfrm>
        </p:spPr>
        <p:txBody>
          <a:bodyPr>
            <a:noAutofit/>
          </a:bodyPr>
          <a:lstStyle/>
          <a:p>
            <a:r>
              <a:rPr lang="zh-CN" altLang="en-US" sz="3200" dirty="0">
                <a:solidFill>
                  <a:schemeClr val="tx1"/>
                </a:solidFill>
              </a:rPr>
              <a:t>在拉康的观点下，语言文字我们一切用来传达本意的事物都是符号。因为有表达的诉求，所以产生了“符号”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2218765" y="2536337"/>
            <a:ext cx="1828800" cy="156966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>
                <a:solidFill>
                  <a:srgbClr val="FFFFFF"/>
                </a:solidFill>
                <a:latin typeface="Arial"/>
                <a:ea typeface="微软雅黑"/>
              </a:rPr>
              <a:t>4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lIns="90000" tIns="46800" rIns="90000" bIns="46800"/>
          <a:lstStyle/>
          <a:p>
            <a:r>
              <a:rPr lang="zh-CN" altLang="en-US" dirty="0">
                <a:solidFill>
                  <a:schemeClr val="accent1"/>
                </a:solidFill>
              </a:rPr>
              <a:t>为何走向符号化</a:t>
            </a:r>
            <a:endParaRPr lang="en-US" altLang="zh-CN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4055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654968" y="2241404"/>
            <a:ext cx="7421077" cy="2375191"/>
          </a:xfrm>
        </p:spPr>
        <p:txBody>
          <a:bodyPr>
            <a:noAutofit/>
          </a:bodyPr>
          <a:lstStyle/>
          <a:p>
            <a:r>
              <a:rPr lang="zh-CN" altLang="en-US" sz="2800" dirty="0">
                <a:solidFill>
                  <a:schemeClr val="tx1"/>
                </a:solidFill>
              </a:rPr>
              <a:t>符号化意味着简约</a:t>
            </a:r>
            <a:br>
              <a:rPr lang="en-US" altLang="zh-CN" sz="2800" dirty="0">
                <a:solidFill>
                  <a:schemeClr val="tx1"/>
                </a:solidFill>
              </a:rPr>
            </a:br>
            <a:br>
              <a:rPr lang="en-US" altLang="zh-CN" sz="2800" dirty="0">
                <a:solidFill>
                  <a:schemeClr val="tx1"/>
                </a:solidFill>
              </a:rPr>
            </a:br>
            <a:r>
              <a:rPr lang="zh-CN" altLang="en-US" sz="2800" dirty="0">
                <a:solidFill>
                  <a:schemeClr val="tx1"/>
                </a:solidFill>
              </a:rPr>
              <a:t>用符号可以简化表达，突出所强调的重点。</a:t>
            </a:r>
            <a:br>
              <a:rPr lang="en-US" altLang="zh-CN" sz="2800" dirty="0">
                <a:solidFill>
                  <a:schemeClr val="tx1"/>
                </a:solidFill>
              </a:rPr>
            </a:br>
            <a:br>
              <a:rPr lang="en-US" altLang="zh-CN" sz="2800" dirty="0">
                <a:solidFill>
                  <a:schemeClr val="tx1"/>
                </a:solidFill>
              </a:rPr>
            </a:br>
            <a:r>
              <a:rPr lang="zh-CN" altLang="en-US" sz="2800" dirty="0">
                <a:solidFill>
                  <a:schemeClr val="tx1"/>
                </a:solidFill>
              </a:rPr>
              <a:t>数学、哲学→符号化，实际上是→复杂化</a:t>
            </a:r>
            <a:br>
              <a:rPr lang="en-US" altLang="zh-CN" sz="2800" dirty="0">
                <a:solidFill>
                  <a:schemeClr val="tx1"/>
                </a:solidFill>
              </a:rPr>
            </a:br>
            <a:br>
              <a:rPr lang="en-US" altLang="zh-CN" sz="2800" dirty="0">
                <a:solidFill>
                  <a:schemeClr val="tx1"/>
                </a:solidFill>
              </a:rPr>
            </a:br>
            <a:r>
              <a:rPr lang="zh-CN" altLang="en-US" sz="2800" dirty="0">
                <a:solidFill>
                  <a:schemeClr val="tx1"/>
                </a:solidFill>
              </a:rPr>
              <a:t>为了更好地表达而走向符号化；实际上也在创造“语言”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2042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2218765" y="2536337"/>
            <a:ext cx="1828800" cy="156966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lIns="90000" tIns="46800" rIns="90000" bIns="46800"/>
          <a:lstStyle/>
          <a:p>
            <a:r>
              <a:rPr lang="zh-CN" altLang="en-US" dirty="0">
                <a:solidFill>
                  <a:schemeClr val="accent1"/>
                </a:solidFill>
              </a:rPr>
              <a:t>一点数学楔子</a:t>
            </a:r>
            <a:endParaRPr lang="en-US" altLang="zh-CN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2218765" y="2536337"/>
            <a:ext cx="1828800" cy="1569660"/>
          </a:xfrm>
          <a:prstGeom prst="rect">
            <a:avLst/>
          </a:prstGeom>
          <a:noFill/>
        </p:spPr>
        <p:txBody>
          <a:bodyPr wrap="square" lIns="90000" tIns="46800" rIns="90000" bIns="46800" rtlCol="0" anchor="ctr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5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lIns="90000" tIns="46800" rIns="90000" bIns="46800"/>
          <a:lstStyle/>
          <a:p>
            <a:r>
              <a:rPr lang="zh-CN" altLang="en-US" dirty="0">
                <a:solidFill>
                  <a:schemeClr val="accent1"/>
                </a:solidFill>
              </a:rPr>
              <a:t>一些讨论</a:t>
            </a:r>
            <a:endParaRPr lang="en-US" altLang="zh-CN" dirty="0">
              <a:solidFill>
                <a:schemeClr val="accent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3280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654968" y="2241404"/>
            <a:ext cx="7421077" cy="2375191"/>
          </a:xfrm>
        </p:spPr>
        <p:txBody>
          <a:bodyPr>
            <a:noAutofit/>
          </a:bodyPr>
          <a:lstStyle/>
          <a:p>
            <a:r>
              <a:rPr lang="zh-CN" altLang="en-US" sz="2800" dirty="0">
                <a:solidFill>
                  <a:schemeClr val="tx1"/>
                </a:solidFill>
              </a:rPr>
              <a:t>拉康所言</a:t>
            </a:r>
            <a:r>
              <a:rPr lang="en-US" altLang="zh-CN" sz="2800" dirty="0">
                <a:solidFill>
                  <a:schemeClr val="tx1"/>
                </a:solidFill>
              </a:rPr>
              <a:t>: </a:t>
            </a:r>
            <a:r>
              <a:rPr lang="zh-CN" altLang="en-US" sz="2800" dirty="0">
                <a:solidFill>
                  <a:schemeClr val="tx1"/>
                </a:solidFill>
              </a:rPr>
              <a:t>符号对于主体的表达总是残缺的、错误的</a:t>
            </a:r>
            <a:br>
              <a:rPr lang="en-US" altLang="zh-CN" sz="2800" dirty="0">
                <a:solidFill>
                  <a:schemeClr val="tx1"/>
                </a:solidFill>
              </a:rPr>
            </a:br>
            <a:r>
              <a:rPr lang="en-US" altLang="zh-CN" sz="2800" dirty="0">
                <a:solidFill>
                  <a:schemeClr val="tx1"/>
                </a:solidFill>
              </a:rPr>
              <a:t>(</a:t>
            </a:r>
            <a:r>
              <a:rPr lang="zh-CN" altLang="en-US" sz="2800" dirty="0">
                <a:solidFill>
                  <a:schemeClr val="tx1"/>
                </a:solidFill>
              </a:rPr>
              <a:t>实际上拉康本身的符号系统也是不完善的</a:t>
            </a:r>
            <a:r>
              <a:rPr lang="en-US" altLang="zh-CN" sz="2800" dirty="0">
                <a:solidFill>
                  <a:schemeClr val="tx1"/>
                </a:solidFill>
              </a:rPr>
              <a:t>)</a:t>
            </a:r>
            <a:br>
              <a:rPr lang="en-US" altLang="zh-CN" sz="2800" dirty="0">
                <a:solidFill>
                  <a:schemeClr val="tx1"/>
                </a:solidFill>
              </a:rPr>
            </a:br>
            <a:br>
              <a:rPr lang="en-US" altLang="zh-CN" sz="2800" dirty="0">
                <a:solidFill>
                  <a:schemeClr val="tx1"/>
                </a:solidFill>
              </a:rPr>
            </a:br>
            <a:r>
              <a:rPr lang="zh-CN" altLang="en-US" sz="2800" dirty="0">
                <a:solidFill>
                  <a:schemeClr val="tx1"/>
                </a:solidFill>
              </a:rPr>
              <a:t>我们会遇到“不可名状”的事物，</a:t>
            </a:r>
            <a:r>
              <a:rPr lang="en-US" altLang="zh-CN" sz="2800" dirty="0">
                <a:solidFill>
                  <a:schemeClr val="tx1"/>
                </a:solidFill>
              </a:rPr>
              <a:t>"</a:t>
            </a:r>
            <a:r>
              <a:rPr lang="zh-CN" altLang="en-US" sz="2800" dirty="0">
                <a:solidFill>
                  <a:schemeClr val="tx1"/>
                </a:solidFill>
              </a:rPr>
              <a:t>无法言说”的情感</a:t>
            </a:r>
            <a:br>
              <a:rPr lang="en-US" altLang="zh-CN" sz="2800" dirty="0">
                <a:solidFill>
                  <a:schemeClr val="tx1"/>
                </a:solidFill>
              </a:rPr>
            </a:br>
            <a:br>
              <a:rPr lang="en-US" altLang="zh-CN" sz="2800" dirty="0">
                <a:solidFill>
                  <a:schemeClr val="tx1"/>
                </a:solidFill>
              </a:rPr>
            </a:br>
            <a:r>
              <a:rPr lang="zh-CN" altLang="en-US" sz="2800" dirty="0">
                <a:solidFill>
                  <a:schemeClr val="tx1"/>
                </a:solidFill>
              </a:rPr>
              <a:t>“</a:t>
            </a:r>
            <a:r>
              <a:rPr lang="zh-CN" altLang="en-US" sz="2800" dirty="0">
                <a:solidFill>
                  <a:srgbClr val="0070C0"/>
                </a:solidFill>
              </a:rPr>
              <a:t>语言是苍白的，符号是无力的</a:t>
            </a:r>
            <a:r>
              <a:rPr lang="zh-CN" altLang="en-US" sz="2800" dirty="0">
                <a:solidFill>
                  <a:schemeClr val="tx1"/>
                </a:solidFill>
              </a:rPr>
              <a:t>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7263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049605" y="538374"/>
            <a:ext cx="7268678" cy="5242237"/>
          </a:xfrm>
        </p:spPr>
        <p:txBody>
          <a:bodyPr>
            <a:noAutofit/>
          </a:bodyPr>
          <a:lstStyle/>
          <a:p>
            <a:r>
              <a:rPr lang="zh-CN" altLang="en-US" sz="2800" dirty="0">
                <a:solidFill>
                  <a:schemeClr val="tx1"/>
                </a:solidFill>
              </a:rPr>
              <a:t>       高度发展的语言往往对初学者尤为困难</a:t>
            </a:r>
            <a:br>
              <a:rPr lang="en-US" altLang="zh-CN" sz="2800" dirty="0">
                <a:solidFill>
                  <a:schemeClr val="tx1"/>
                </a:solidFill>
              </a:rPr>
            </a:br>
            <a:br>
              <a:rPr lang="en-US" altLang="zh-CN" sz="2800" dirty="0">
                <a:solidFill>
                  <a:schemeClr val="tx1"/>
                </a:solidFill>
              </a:rPr>
            </a:br>
            <a:r>
              <a:rPr lang="en-US" altLang="zh-CN" sz="2800" dirty="0">
                <a:solidFill>
                  <a:schemeClr val="tx1"/>
                </a:solidFill>
              </a:rPr>
              <a:t>	</a:t>
            </a:r>
            <a:r>
              <a:rPr lang="zh-CN" altLang="en-US" sz="2800" dirty="0">
                <a:solidFill>
                  <a:schemeClr val="tx1"/>
                </a:solidFill>
              </a:rPr>
              <a:t>黏着语   如日语</a:t>
            </a:r>
            <a:br>
              <a:rPr lang="en-US" altLang="zh-CN" sz="2800" dirty="0">
                <a:solidFill>
                  <a:schemeClr val="tx1"/>
                </a:solidFill>
              </a:rPr>
            </a:br>
            <a:r>
              <a:rPr lang="en-US" altLang="zh-CN" sz="2800" dirty="0">
                <a:solidFill>
                  <a:schemeClr val="tx1"/>
                </a:solidFill>
              </a:rPr>
              <a:t>	</a:t>
            </a:r>
            <a:r>
              <a:rPr lang="zh-CN" altLang="en-US" sz="2800" dirty="0">
                <a:solidFill>
                  <a:schemeClr val="tx1"/>
                </a:solidFill>
              </a:rPr>
              <a:t>屈折语   如俄语</a:t>
            </a:r>
            <a:br>
              <a:rPr lang="en-US" altLang="zh-CN" sz="2800" dirty="0">
                <a:solidFill>
                  <a:schemeClr val="tx1"/>
                </a:solidFill>
              </a:rPr>
            </a:br>
            <a:r>
              <a:rPr lang="en-US" altLang="zh-CN" sz="2800" dirty="0">
                <a:solidFill>
                  <a:schemeClr val="tx1"/>
                </a:solidFill>
              </a:rPr>
              <a:t>	</a:t>
            </a:r>
            <a:r>
              <a:rPr lang="zh-CN" altLang="en-US" sz="2800" dirty="0">
                <a:solidFill>
                  <a:schemeClr val="tx1"/>
                </a:solidFill>
              </a:rPr>
              <a:t>分析语   如汉语</a:t>
            </a:r>
            <a:br>
              <a:rPr lang="en-US" altLang="zh-CN" sz="2800" dirty="0">
                <a:solidFill>
                  <a:schemeClr val="tx1"/>
                </a:solidFill>
              </a:rPr>
            </a:br>
            <a:br>
              <a:rPr lang="en-US" altLang="zh-CN" sz="2800" dirty="0">
                <a:solidFill>
                  <a:schemeClr val="tx1"/>
                </a:solidFill>
              </a:rPr>
            </a:br>
            <a:r>
              <a:rPr lang="zh-CN" altLang="en-US" sz="2800" dirty="0">
                <a:solidFill>
                  <a:schemeClr val="tx1"/>
                </a:solidFill>
              </a:rPr>
              <a:t>英语：屈折语→分析语 </a:t>
            </a:r>
            <a:r>
              <a:rPr lang="en-US" altLang="zh-CN" sz="2800" dirty="0">
                <a:solidFill>
                  <a:schemeClr val="tx1"/>
                </a:solidFill>
              </a:rPr>
              <a:t>(</a:t>
            </a:r>
            <a:r>
              <a:rPr lang="zh-CN" altLang="en-US" sz="2800" dirty="0">
                <a:solidFill>
                  <a:schemeClr val="tx1"/>
                </a:solidFill>
              </a:rPr>
              <a:t>发展</a:t>
            </a:r>
            <a:r>
              <a:rPr lang="en-US" altLang="zh-CN" sz="2800" dirty="0">
                <a:solidFill>
                  <a:schemeClr val="tx1"/>
                </a:solidFill>
              </a:rPr>
              <a:t>)</a:t>
            </a:r>
            <a:br>
              <a:rPr lang="en-US" altLang="zh-CN" sz="2800" dirty="0">
                <a:solidFill>
                  <a:schemeClr val="tx1"/>
                </a:solidFill>
              </a:rPr>
            </a:br>
            <a:br>
              <a:rPr lang="en-US" altLang="zh-CN" sz="2800" dirty="0">
                <a:solidFill>
                  <a:schemeClr val="tx1"/>
                </a:solidFill>
              </a:rPr>
            </a:br>
            <a:r>
              <a:rPr lang="zh-CN" altLang="en-US" sz="2800" dirty="0">
                <a:solidFill>
                  <a:schemeClr val="tx1"/>
                </a:solidFill>
              </a:rPr>
              <a:t>因此范畴论被列为数学基础中最难的部分不足为奇，好比学习高度发展的语言，困难是难免的</a:t>
            </a:r>
            <a:br>
              <a:rPr lang="en-US" altLang="zh-CN" sz="2800" dirty="0">
                <a:solidFill>
                  <a:schemeClr val="tx1"/>
                </a:solidFill>
              </a:rPr>
            </a:b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8839B52-658F-475D-149D-D18281ED3F5B}"/>
              </a:ext>
            </a:extLst>
          </p:cNvPr>
          <p:cNvSpPr txBox="1"/>
          <p:nvPr/>
        </p:nvSpPr>
        <p:spPr>
          <a:xfrm>
            <a:off x="1270535" y="5303557"/>
            <a:ext cx="61216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j-cs"/>
              </a:rPr>
              <a:t>“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微软雅黑"/>
                <a:cs typeface="+mj-cs"/>
              </a:rPr>
              <a:t>符号化的同时，随之而来的抽象化往往在所难免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j-cs"/>
              </a:rPr>
              <a:t>”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5996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谢谢观看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/>
              <a:t>THANKS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3">
            <a:extLst>
              <a:ext uri="{FF2B5EF4-FFF2-40B4-BE49-F238E27FC236}">
                <a16:creationId xmlns:a16="http://schemas.microsoft.com/office/drawing/2014/main" id="{C757B8B8-64E9-E9A9-C37C-8ACC43DCA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3203" y="1313068"/>
            <a:ext cx="5529587" cy="898493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solidFill>
                  <a:schemeClr val="tx1"/>
                </a:solidFill>
              </a:rPr>
              <a:t>图→交换图→范畴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6D551B9-69B7-DA91-EE14-A989693C0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5169" y="2583710"/>
            <a:ext cx="2592355" cy="115931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DEE56E7D-3520-D213-E7FB-4A73F9082A82}"/>
              </a:ext>
            </a:extLst>
          </p:cNvPr>
          <p:cNvSpPr txBox="1"/>
          <p:nvPr/>
        </p:nvSpPr>
        <p:spPr>
          <a:xfrm>
            <a:off x="6006165" y="2468207"/>
            <a:ext cx="4342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函数作箭头，</a:t>
            </a:r>
            <a:r>
              <a:rPr lang="en-US" altLang="zh-CN" sz="2800" dirty="0" err="1"/>
              <a:t>f○g</a:t>
            </a:r>
            <a:r>
              <a:rPr lang="en-US" altLang="zh-CN" sz="2800" dirty="0"/>
              <a:t>=h</a:t>
            </a:r>
            <a:r>
              <a:rPr lang="zh-CN" altLang="en-US" sz="2800" dirty="0"/>
              <a:t>时交换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7613A25-ADE4-7771-7DD1-6B50DB882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667" y="4475747"/>
            <a:ext cx="3073907" cy="106918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9987343-3DEF-423F-5963-CD3BB504EB42}"/>
              </a:ext>
            </a:extLst>
          </p:cNvPr>
          <p:cNvSpPr txBox="1"/>
          <p:nvPr/>
        </p:nvSpPr>
        <p:spPr>
          <a:xfrm>
            <a:off x="5224540" y="4717951"/>
            <a:ext cx="29530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/>
              <a:t>f(g(x))=x</a:t>
            </a:r>
            <a:r>
              <a:rPr lang="zh-CN" altLang="en-US" sz="3200" dirty="0"/>
              <a:t>时交换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504606" y="639300"/>
            <a:ext cx="5529587" cy="898493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solidFill>
                  <a:schemeClr val="tx1"/>
                </a:solidFill>
              </a:rPr>
              <a:t>上周数竞中的例子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3DB96630-BB17-B014-A3D7-1BB3C7538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8156" y="2300438"/>
            <a:ext cx="5866147" cy="269707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581607" y="552672"/>
            <a:ext cx="5529587" cy="898493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solidFill>
                  <a:schemeClr val="tx1"/>
                </a:solidFill>
              </a:rPr>
              <a:t>如果不是函数呢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4276255C-5A57-094D-9F15-7B23EEC941C0}"/>
              </a:ext>
            </a:extLst>
          </p:cNvPr>
          <p:cNvSpPr txBox="1"/>
          <p:nvPr/>
        </p:nvSpPr>
        <p:spPr>
          <a:xfrm>
            <a:off x="3638349" y="1742173"/>
            <a:ext cx="6888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1.</a:t>
            </a:r>
            <a:r>
              <a:rPr lang="zh-CN" altLang="en-US" sz="2800" dirty="0"/>
              <a:t>若加</a:t>
            </a:r>
            <a:r>
              <a:rPr lang="en-US" altLang="zh-CN" sz="2800" dirty="0"/>
              <a:t>OH-</a:t>
            </a:r>
            <a:r>
              <a:rPr lang="zh-CN" altLang="en-US" sz="2800" dirty="0"/>
              <a:t>能反应生成所指物，则存在箭头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CEF15B9-FFFE-BCEB-836E-BECEB0A17C35}"/>
              </a:ext>
            </a:extLst>
          </p:cNvPr>
          <p:cNvSpPr txBox="1"/>
          <p:nvPr/>
        </p:nvSpPr>
        <p:spPr>
          <a:xfrm>
            <a:off x="3108960" y="2627697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铝三角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C658EB3-AFC6-DEA1-D164-06B0BCE18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4872" y="2505223"/>
            <a:ext cx="4495378" cy="1476584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1F7A2AA2-7B1D-6D1F-43D1-CAE135824812}"/>
              </a:ext>
            </a:extLst>
          </p:cNvPr>
          <p:cNvSpPr txBox="1"/>
          <p:nvPr/>
        </p:nvSpPr>
        <p:spPr>
          <a:xfrm>
            <a:off x="1101436" y="3960027"/>
            <a:ext cx="50738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/>
              <a:t>2.</a:t>
            </a:r>
            <a:r>
              <a:rPr lang="zh-CN" altLang="en-US" sz="2800" dirty="0"/>
              <a:t>若</a:t>
            </a:r>
            <a:r>
              <a:rPr lang="en-US" altLang="zh-CN" sz="2800" dirty="0" err="1"/>
              <a:t>a≤b</a:t>
            </a:r>
            <a:r>
              <a:rPr lang="zh-CN" altLang="en-US" sz="2800" dirty="0"/>
              <a:t>，则</a:t>
            </a:r>
            <a:r>
              <a:rPr lang="en-US" altLang="zh-CN" sz="2800" dirty="0"/>
              <a:t>a</a:t>
            </a:r>
            <a:r>
              <a:rPr lang="zh-CN" altLang="en-US" sz="2800" dirty="0"/>
              <a:t>指向</a:t>
            </a:r>
            <a:r>
              <a:rPr lang="en-US" altLang="zh-CN" sz="2800" dirty="0"/>
              <a:t>b</a:t>
            </a:r>
            <a:r>
              <a:rPr lang="zh-CN" altLang="en-US" sz="2800" dirty="0"/>
              <a:t>有一个箭头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1D84F28-541C-E84E-86DB-94CA8E7356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969" y="4483247"/>
            <a:ext cx="3548002" cy="22258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8385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456479" y="369793"/>
            <a:ext cx="5529587" cy="898493"/>
          </a:xfrm>
        </p:spPr>
        <p:txBody>
          <a:bodyPr/>
          <a:lstStyle/>
          <a:p>
            <a:r>
              <a:rPr lang="zh-CN" altLang="en-US" dirty="0"/>
              <a:t>范畴的定义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A15A1D1-91EB-6EC6-02A5-1309A687E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120" y="1569935"/>
            <a:ext cx="12211120" cy="372395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3990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947367" y="408294"/>
            <a:ext cx="5529587" cy="898493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solidFill>
                  <a:schemeClr val="tx1"/>
                </a:solidFill>
              </a:rPr>
              <a:t>一些例子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A4325E9-1559-B68F-B102-CC543F9F7E1F}"/>
              </a:ext>
            </a:extLst>
          </p:cNvPr>
          <p:cNvSpPr txBox="1"/>
          <p:nvPr/>
        </p:nvSpPr>
        <p:spPr>
          <a:xfrm>
            <a:off x="4577695" y="1896178"/>
            <a:ext cx="52309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函数作箭头，集合作对象 → </a:t>
            </a:r>
            <a:r>
              <a:rPr lang="en-US" altLang="zh-CN" sz="2800" dirty="0"/>
              <a:t>Set</a:t>
            </a:r>
            <a:endParaRPr lang="zh-CN" altLang="en-US" sz="2800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DF8762D4-50AC-B923-69B6-1288D7760A4D}"/>
              </a:ext>
            </a:extLst>
          </p:cNvPr>
          <p:cNvSpPr txBox="1"/>
          <p:nvPr/>
        </p:nvSpPr>
        <p:spPr>
          <a:xfrm>
            <a:off x="2338939" y="3429000"/>
            <a:ext cx="6747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偏序作箭头，偏序集中元素作对象 → </a:t>
            </a:r>
            <a:r>
              <a:rPr lang="en-US" altLang="zh-CN" sz="2800" dirty="0"/>
              <a:t>Pos</a:t>
            </a:r>
            <a:endParaRPr lang="zh-CN" alt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2817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830837" y="533422"/>
            <a:ext cx="5529587" cy="898493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solidFill>
                  <a:schemeClr val="tx1"/>
                </a:solidFill>
              </a:rPr>
              <a:t>特殊的例子（群）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3DD3E8E-F599-A902-741F-39707BC3359B}"/>
              </a:ext>
            </a:extLst>
          </p:cNvPr>
          <p:cNvSpPr txBox="1"/>
          <p:nvPr/>
        </p:nvSpPr>
        <p:spPr>
          <a:xfrm>
            <a:off x="3574788" y="1431915"/>
            <a:ext cx="704551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在数学中， 群 表示一个拥有满足 封闭性 、</a:t>
            </a:r>
            <a:endParaRPr lang="en-US" altLang="zh-CN" sz="2800" dirty="0"/>
          </a:p>
          <a:p>
            <a:r>
              <a:rPr lang="zh-CN" altLang="en-US" sz="2800" dirty="0"/>
              <a:t>满足 结合律 、有 单位元 、有 逆元 的 </a:t>
            </a:r>
            <a:endParaRPr lang="en-US" altLang="zh-CN" sz="2800" dirty="0"/>
          </a:p>
          <a:p>
            <a:r>
              <a:rPr lang="zh-CN" altLang="en-US" sz="2800" dirty="0"/>
              <a:t>二元运算 的 代数结构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F78FFE2-B402-0606-6C06-107E88651D54}"/>
              </a:ext>
            </a:extLst>
          </p:cNvPr>
          <p:cNvSpPr txBox="1"/>
          <p:nvPr/>
        </p:nvSpPr>
        <p:spPr>
          <a:xfrm>
            <a:off x="2419757" y="2951946"/>
            <a:ext cx="66479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/>
              <a:t>群作对象，同态作箭头 → </a:t>
            </a:r>
            <a:r>
              <a:rPr lang="en-US" altLang="zh-CN" sz="2800" dirty="0"/>
              <a:t>Grp</a:t>
            </a:r>
          </a:p>
          <a:p>
            <a:r>
              <a:rPr lang="zh-CN" altLang="en-US" sz="2800" dirty="0"/>
              <a:t>但群本身也可看做范畴，其元素视为箭头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C793DEA-6891-7FB2-9CB3-31B6E574A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272" y="4189876"/>
            <a:ext cx="2162126" cy="19102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8298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5976243" y="427544"/>
            <a:ext cx="5529587" cy="898493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solidFill>
                  <a:schemeClr val="tx1"/>
                </a:solidFill>
              </a:rPr>
              <a:t>米田引理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C5B38AFD-53FA-124E-922A-40F7D0508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573" y="1876926"/>
            <a:ext cx="5883327" cy="37363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07849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WQyNGU2MGVlYmI5OWU1MTQ2MWE4YmMxY2JiM2JhNG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905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905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TOPIC_ID" val="2869567"/>
  <p:tag name="KSO_WM_TEMPLATE_OUTLINE_ID" val="15"/>
  <p:tag name="KSO_WM_TEMPLATE_SCENE_ID" val="1"/>
  <p:tag name="KSO_WM_TEMPLATE_JOB_ID" val="2"/>
  <p:tag name="KSO_WM_TEMPLATE_TOPIC_DEFAULT" val="1"/>
  <p:tag name="KSO_WM_COMBINE_RELATE_SLIDE_ID" val="background20185112_1"/>
  <p:tag name="KSO_WM_TEMPLATE_CATEGORY" val="custom"/>
  <p:tag name="KSO_WM_TEMPLATE_INDEX" val="20189051"/>
  <p:tag name="KSO_WM_TEMPLATE_SUBCATEGORY" val="0"/>
  <p:tag name="KSO_WM_TEMPLATE_THUMBS_INDEX" val="1、5、6、7、8、9、11、12"/>
  <p:tag name="KSO_WM_TEMPLATE_MASTER_TYPE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897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8997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8997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COMBINE_RELATE_SLIDE_ID" val="background20185107_1"/>
  <p:tag name="KSO_WM_TEMPLATE_CATEGORY" val="custom"/>
  <p:tag name="KSO_WM_TEMPLATE_INDEX" val="20188997"/>
  <p:tag name="KSO_WM_TEMPLATE_SUBCATEGORY" val="combine"/>
  <p:tag name="KSO_WM_TEMPLATE_THUMBS_INDEX" val="1、2、3、4、6、8、10、12、13、14"/>
  <p:tag name="KSO_WM_TEMPLATE_MASTER_TYPE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*i*0"/>
  <p:tag name="KSO_WM_UNIT_INDEX" val="0"/>
  <p:tag name="KSO_WM_UNIT_HIGHLIGHT" val="0"/>
  <p:tag name="KSO_WM_UNIT_COMPATIBLE" val="0"/>
  <p:tag name="KSO_WM_UNIT_DIAGRAM_ISNUMVISUAL" val="0"/>
  <p:tag name="KSO_WM_UNIT_DIAGRAM_ISREFERUNIT" val="0"/>
  <p:tag name="KSO_WM_UNIT_LAYERLEVEL" val="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BEAUTIFY_FLAG" val="#wm#"/>
  <p:tag name="KSO_WM_TEMPLATE_CATEGORY" val="custom"/>
  <p:tag name="KSO_WM_TEMPLATE_INDEX" val="2018897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2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3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frame"/>
  <p:tag name="KSO_WM_SLIDE_BK_DARK_LIGHT" val="2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4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leftRight"/>
  <p:tag name="KSO_WM_SLIDE_BK_DARK_LIGHT" val="2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5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topBottom"/>
  <p:tag name="KSO_WM_SLIDE_BK_DARK_LIGHT" val="2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7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navigation"/>
  <p:tag name="KSO_WM_SLIDE_BK_DARK_LIGHT" val="2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8*i*12"/>
  <p:tag name="KSO_WM_UNIT_INDEX" val="1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belt"/>
  <p:tag name="KSO_WM_SLIDE_BK_DARK_LIGHT" val="2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0"/>
  <p:tag name="KSO_WM_SLIDE_LAYOUT" val="a_b_e"/>
  <p:tag name="KSO_WM_SLIDE_LAYOUT_CNT" val="1_1_1"/>
  <p:tag name="KSO_WM_SLIDE_TYPE" val="sectionTitle"/>
  <p:tag name="KSO_WM_BEAUTIFY_FLAG" val="#wm#"/>
  <p:tag name="KSO_WM_SLIDE_SUBTYPE" val="pureTxt"/>
  <p:tag name="KSO_WM_COMBINE_RELATE_SLIDE_ID" val="background20185112_7"/>
  <p:tag name="KSO_WM_TEMPLATE_CATEGORY" val="custom"/>
  <p:tag name="KSO_WM_TEMPLATE_INDEX" val="20189051"/>
  <p:tag name="KSO_WM_SLIDE_ID" val="custom20189051_7"/>
  <p:tag name="KSO_WM_SLIDE_INDEX" val="7"/>
  <p:tag name="KSO_WM_TEMPLATE_SUBCATEGORY" val="0"/>
  <p:tag name="KSO_WM_TEMPLATE_MASTER_TYPE" val="1"/>
  <p:tag name="KSO_WM_TEMPLATE_COLOR_TYPE" val="0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0"/>
  <p:tag name="KSO_WM_SLIDE_LAYOUT" val="a_e_f"/>
  <p:tag name="KSO_WM_SLIDE_LAYOUT_CNT" val="1_1_1"/>
  <p:tag name="KSO_WM_SLIDE_TYPE" val="sectionTitle"/>
  <p:tag name="KSO_WM_SLIDE_SUBTYPE" val="pureTxt"/>
  <p:tag name="KSO_WM_BEAUTIFY_FLAG" val="#wm#"/>
  <p:tag name="KSO_WM_COMBINE_RELATE_SLIDE_ID" val="background20185107_7"/>
  <p:tag name="KSO_WM_TEMPLATE_CATEGORY" val="custom"/>
  <p:tag name="KSO_WM_TEMPLATE_INDEX" val="20188997"/>
  <p:tag name="KSO_WM_SLIDE_ID" val="custom20188997_11"/>
  <p:tag name="KSO_WM_SLIDE_INDEX" val="11"/>
  <p:tag name="KSO_WM_TEMPLATE_SUBCATEGORY" val="0"/>
  <p:tag name="KSO_WM_TEMPLATE_MASTER_TYPE" val="1"/>
  <p:tag name="KSO_WM_TEMPLATE_COLOR_TYPE" val="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97"/>
  <p:tag name="KSO_WM_UNIT_TYPE" val="e"/>
  <p:tag name="KSO_WM_UNIT_INDEX" val="1"/>
  <p:tag name="KSO_WM_UNIT_LAYERLEVEL" val="1"/>
  <p:tag name="KSO_WM_UNIT_VALUE" val="8"/>
  <p:tag name="KSO_WM_UNIT_HIGHLIGHT" val="0"/>
  <p:tag name="KSO_WM_UNIT_COMPATIBLE" val="1"/>
  <p:tag name="KSO_WM_BEAUTIFY_FLAG" val="#wm#"/>
  <p:tag name="KSO_WM_TAG_VERSION" val="1.0"/>
  <p:tag name="KSO_WM_UNIT_ID" val="custom20188997_11*e*1"/>
  <p:tag name="KSO_WM_UNIT_PRESET_TEXT" val="PART&#10;THREE"/>
  <p:tag name="KSO_WM_UNIT_NOCLEAR" val="0"/>
  <p:tag name="KSO_WM_UNIT_DIAGRAM_ISNUMVISUAL" val="0"/>
  <p:tag name="KSO_WM_UNIT_DIAGRAM_ISREFERUNIT" val="0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97"/>
  <p:tag name="KSO_WM_UNIT_TYPE" val="a"/>
  <p:tag name="KSO_WM_UNIT_INDEX" val="1"/>
  <p:tag name="KSO_WM_UNIT_LAYERLEVEL" val="1"/>
  <p:tag name="KSO_WM_UNIT_VALUE" val="9"/>
  <p:tag name="KSO_WM_UNIT_ISCONTENTSTITLE" val="0"/>
  <p:tag name="KSO_WM_UNIT_HIGHLIGHT" val="0"/>
  <p:tag name="KSO_WM_UNIT_COMPATIBLE" val="0"/>
  <p:tag name="KSO_WM_BEAUTIFY_FLAG" val="#wm#"/>
  <p:tag name="KSO_WM_TAG_VERSION" val="1.0"/>
  <p:tag name="KSO_WM_UNIT_ID" val="custom20188997_11*a*1"/>
  <p:tag name="KSO_WM_UNIT_PRESET_TEXT" val="3. 技术实践"/>
  <p:tag name="KSO_WM_UNIT_ISNUMDGMTITLE" val="0"/>
  <p:tag name="KSO_WM_UNIT_NOCLEAR" val="0"/>
  <p:tag name="KSO_WM_UNIT_DIAGRAM_ISNUMVISUAL" val="0"/>
  <p:tag name="KSO_WM_UNIT_DIAGRAM_ISREFERUNIT" val="0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0"/>
  <p:tag name="KSO_WM_SLIDE_LAYOUT" val="a_e"/>
  <p:tag name="KSO_WM_SLIDE_LAYOUT_CNT" val="1_1"/>
  <p:tag name="KSO_WM_SLIDE_TYPE" val="sectionTitle"/>
  <p:tag name="KSO_WM_SLIDE_SUBTYPE" val="pureTxt"/>
  <p:tag name="KSO_WM_BEAUTIFY_FLAG" val="#wm#"/>
  <p:tag name="KSO_WM_COMBINE_RELATE_SLIDE_ID" val="background20185106_9"/>
  <p:tag name="KSO_WM_TEMPLATE_CATEGORY" val="custom"/>
  <p:tag name="KSO_WM_TEMPLATE_INDEX" val="20188978"/>
  <p:tag name="KSO_WM_SLIDE_ID" val="custom20188978_13"/>
  <p:tag name="KSO_WM_SLIDE_INDEX" val="13"/>
  <p:tag name="KSO_WM_TEMPLATE_SUBCATEGORY" val="0"/>
  <p:tag name="KSO_WM_TEMPLATE_MASTER_TYPE" val="1"/>
  <p:tag name="KSO_WM_TEMPLATE_COLOR_TYPE" val="0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0"/>
  <p:tag name="KSO_WM_SLIDE_LAYOUT" val="a_e"/>
  <p:tag name="KSO_WM_SLIDE_LAYOUT_CNT" val="1_1"/>
  <p:tag name="KSO_WM_SLIDE_TYPE" val="sectionTitle"/>
  <p:tag name="KSO_WM_SLIDE_SUBTYPE" val="pureTxt"/>
  <p:tag name="KSO_WM_BEAUTIFY_FLAG" val="#wm#"/>
  <p:tag name="KSO_WM_COMBINE_RELATE_SLIDE_ID" val="background20185106_9"/>
  <p:tag name="KSO_WM_TEMPLATE_CATEGORY" val="custom"/>
  <p:tag name="KSO_WM_TEMPLATE_INDEX" val="20188978"/>
  <p:tag name="KSO_WM_SLIDE_ID" val="custom20188978_13"/>
  <p:tag name="KSO_WM_SLIDE_INDEX" val="13"/>
  <p:tag name="KSO_WM_TEMPLATE_SUBCATEGORY" val="0"/>
  <p:tag name="KSO_WM_TEMPLATE_MASTER_TYPE" val="1"/>
  <p:tag name="KSO_WM_TEMPLATE_COLOR_TYPE" val="0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0"/>
  <p:tag name="KSO_WM_SLIDE_LAYOUT" val="a_e"/>
  <p:tag name="KSO_WM_SLIDE_LAYOUT_CNT" val="1_1"/>
  <p:tag name="KSO_WM_SLIDE_TYPE" val="sectionTitle"/>
  <p:tag name="KSO_WM_SLIDE_SUBTYPE" val="pureTxt"/>
  <p:tag name="KSO_WM_BEAUTIFY_FLAG" val="#wm#"/>
  <p:tag name="KSO_WM_COMBINE_RELATE_SLIDE_ID" val="background20185106_9"/>
  <p:tag name="KSO_WM_TEMPLATE_CATEGORY" val="custom"/>
  <p:tag name="KSO_WM_TEMPLATE_INDEX" val="20188978"/>
  <p:tag name="KSO_WM_SLIDE_ID" val="custom20188978_13"/>
  <p:tag name="KSO_WM_SLIDE_INDEX" val="13"/>
  <p:tag name="KSO_WM_TEMPLATE_SUBCATEGORY" val="0"/>
  <p:tag name="KSO_WM_TEMPLATE_MASTER_TYPE" val="1"/>
  <p:tag name="KSO_WM_TEMPLATE_COLOR_TYPE" val="0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0"/>
  <p:tag name="KSO_WM_SLIDE_LAYOUT" val="a_e"/>
  <p:tag name="KSO_WM_SLIDE_LAYOUT_CNT" val="1_1"/>
  <p:tag name="KSO_WM_SLIDE_TYPE" val="sectionTitle"/>
  <p:tag name="KSO_WM_SLIDE_SUBTYPE" val="pureTxt"/>
  <p:tag name="KSO_WM_BEAUTIFY_FLAG" val="#wm#"/>
  <p:tag name="KSO_WM_COMBINE_RELATE_SLIDE_ID" val="background20185106_9"/>
  <p:tag name="KSO_WM_TEMPLATE_CATEGORY" val="custom"/>
  <p:tag name="KSO_WM_TEMPLATE_INDEX" val="20188978"/>
  <p:tag name="KSO_WM_SLIDE_ID" val="custom20188978_13"/>
  <p:tag name="KSO_WM_SLIDE_INDEX" val="13"/>
  <p:tag name="KSO_WM_TEMPLATE_SUBCATEGORY" val="0"/>
  <p:tag name="KSO_WM_TEMPLATE_MASTER_TYPE" val="1"/>
  <p:tag name="KSO_WM_TEMPLATE_COLOR_TYPE" val="0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0"/>
  <p:tag name="KSO_WM_SLIDE_LAYOUT" val="a_e"/>
  <p:tag name="KSO_WM_SLIDE_LAYOUT_CNT" val="1_1"/>
  <p:tag name="KSO_WM_SLIDE_TYPE" val="sectionTitle"/>
  <p:tag name="KSO_WM_SLIDE_SUBTYPE" val="pureTxt"/>
  <p:tag name="KSO_WM_BEAUTIFY_FLAG" val="#wm#"/>
  <p:tag name="KSO_WM_COMBINE_RELATE_SLIDE_ID" val="background20185106_9"/>
  <p:tag name="KSO_WM_TEMPLATE_CATEGORY" val="custom"/>
  <p:tag name="KSO_WM_TEMPLATE_INDEX" val="20188978"/>
  <p:tag name="KSO_WM_SLIDE_ID" val="custom20188978_13"/>
  <p:tag name="KSO_WM_SLIDE_INDEX" val="13"/>
  <p:tag name="KSO_WM_TEMPLATE_SUBCATEGORY" val="0"/>
  <p:tag name="KSO_WM_TEMPLATE_MASTER_TYPE" val="1"/>
  <p:tag name="KSO_WM_TEMPLATE_COLOR_TYPE" val="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0"/>
  <p:tag name="KSO_WM_SLIDE_LAYOUT" val="a_e"/>
  <p:tag name="KSO_WM_SLIDE_LAYOUT_CNT" val="1_1"/>
  <p:tag name="KSO_WM_SLIDE_TYPE" val="sectionTitle"/>
  <p:tag name="KSO_WM_SLIDE_SUBTYPE" val="pureTxt"/>
  <p:tag name="KSO_WM_BEAUTIFY_FLAG" val="#wm#"/>
  <p:tag name="KSO_WM_COMBINE_RELATE_SLIDE_ID" val="background20185106_9"/>
  <p:tag name="KSO_WM_TEMPLATE_CATEGORY" val="custom"/>
  <p:tag name="KSO_WM_TEMPLATE_INDEX" val="20188978"/>
  <p:tag name="KSO_WM_SLIDE_ID" val="custom20188978_13"/>
  <p:tag name="KSO_WM_SLIDE_INDEX" val="13"/>
  <p:tag name="KSO_WM_TEMPLATE_SUBCATEGORY" val="0"/>
  <p:tag name="KSO_WM_TEMPLATE_MASTER_TYPE" val="1"/>
  <p:tag name="KSO_WM_TEMPLATE_COLOR_TYPE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0"/>
  <p:tag name="KSO_WM_SLIDE_LAYOUT" val="a_e"/>
  <p:tag name="KSO_WM_SLIDE_LAYOUT_CNT" val="1_1"/>
  <p:tag name="KSO_WM_SLIDE_TYPE" val="sectionTitle"/>
  <p:tag name="KSO_WM_SLIDE_SUBTYPE" val="pureTxt"/>
  <p:tag name="KSO_WM_BEAUTIFY_FLAG" val="#wm#"/>
  <p:tag name="KSO_WM_COMBINE_RELATE_SLIDE_ID" val="background20185106_9"/>
  <p:tag name="KSO_WM_TEMPLATE_CATEGORY" val="custom"/>
  <p:tag name="KSO_WM_TEMPLATE_INDEX" val="20188978"/>
  <p:tag name="KSO_WM_SLIDE_ID" val="custom20188978_13"/>
  <p:tag name="KSO_WM_SLIDE_INDEX" val="13"/>
  <p:tag name="KSO_WM_TEMPLATE_SUBCATEGORY" val="0"/>
  <p:tag name="KSO_WM_TEMPLATE_MASTER_TYPE" val="1"/>
  <p:tag name="KSO_WM_TEMPLATE_COLOR_TYPE" val="0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0"/>
  <p:tag name="KSO_WM_SLIDE_LAYOUT" val="a_e"/>
  <p:tag name="KSO_WM_SLIDE_LAYOUT_CNT" val="1_1"/>
  <p:tag name="KSO_WM_SLIDE_TYPE" val="sectionTitle"/>
  <p:tag name="KSO_WM_SLIDE_SUBTYPE" val="pureTxt"/>
  <p:tag name="KSO_WM_BEAUTIFY_FLAG" val="#wm#"/>
  <p:tag name="KSO_WM_COMBINE_RELATE_SLIDE_ID" val="background20185106_9"/>
  <p:tag name="KSO_WM_TEMPLATE_CATEGORY" val="custom"/>
  <p:tag name="KSO_WM_TEMPLATE_INDEX" val="20188978"/>
  <p:tag name="KSO_WM_SLIDE_ID" val="custom20188978_13"/>
  <p:tag name="KSO_WM_SLIDE_INDEX" val="13"/>
  <p:tag name="KSO_WM_TEMPLATE_SUBCATEGORY" val="0"/>
  <p:tag name="KSO_WM_TEMPLATE_MASTER_TYPE" val="1"/>
  <p:tag name="KSO_WM_TEMPLATE_COLOR_TYPE" val="0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0"/>
  <p:tag name="KSO_WM_SLIDE_LAYOUT" val="a_e"/>
  <p:tag name="KSO_WM_SLIDE_LAYOUT_CNT" val="1_1"/>
  <p:tag name="KSO_WM_SLIDE_TYPE" val="sectionTitle"/>
  <p:tag name="KSO_WM_SLIDE_SUBTYPE" val="pureTxt"/>
  <p:tag name="KSO_WM_BEAUTIFY_FLAG" val="#wm#"/>
  <p:tag name="KSO_WM_COMBINE_RELATE_SLIDE_ID" val="background20185106_9"/>
  <p:tag name="KSO_WM_TEMPLATE_CATEGORY" val="custom"/>
  <p:tag name="KSO_WM_TEMPLATE_INDEX" val="20188978"/>
  <p:tag name="KSO_WM_SLIDE_ID" val="custom20188978_13"/>
  <p:tag name="KSO_WM_SLIDE_INDEX" val="13"/>
  <p:tag name="KSO_WM_TEMPLATE_SUBCATEGORY" val="0"/>
  <p:tag name="KSO_WM_TEMPLATE_MASTER_TYPE" val="1"/>
  <p:tag name="KSO_WM_TEMPLATE_COLOR_TYPE" val="0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0"/>
  <p:tag name="KSO_WM_SLIDE_LAYOUT" val="a_e_f"/>
  <p:tag name="KSO_WM_SLIDE_LAYOUT_CNT" val="1_1_1"/>
  <p:tag name="KSO_WM_SLIDE_TYPE" val="sectionTitle"/>
  <p:tag name="KSO_WM_SLIDE_SUBTYPE" val="pureTxt"/>
  <p:tag name="KSO_WM_BEAUTIFY_FLAG" val="#wm#"/>
  <p:tag name="KSO_WM_COMBINE_RELATE_SLIDE_ID" val="background20185107_7"/>
  <p:tag name="KSO_WM_TEMPLATE_CATEGORY" val="custom"/>
  <p:tag name="KSO_WM_TEMPLATE_INDEX" val="20188997"/>
  <p:tag name="KSO_WM_SLIDE_ID" val="custom20188997_11"/>
  <p:tag name="KSO_WM_SLIDE_INDEX" val="11"/>
  <p:tag name="KSO_WM_TEMPLATE_SUBCATEGORY" val="0"/>
  <p:tag name="KSO_WM_TEMPLATE_MASTER_TYPE" val="1"/>
  <p:tag name="KSO_WM_TEMPLATE_COLOR_TYPE" val="0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97"/>
  <p:tag name="KSO_WM_UNIT_TYPE" val="e"/>
  <p:tag name="KSO_WM_UNIT_INDEX" val="1"/>
  <p:tag name="KSO_WM_UNIT_LAYERLEVEL" val="1"/>
  <p:tag name="KSO_WM_UNIT_VALUE" val="8"/>
  <p:tag name="KSO_WM_UNIT_HIGHLIGHT" val="0"/>
  <p:tag name="KSO_WM_UNIT_COMPATIBLE" val="1"/>
  <p:tag name="KSO_WM_BEAUTIFY_FLAG" val="#wm#"/>
  <p:tag name="KSO_WM_TAG_VERSION" val="1.0"/>
  <p:tag name="KSO_WM_UNIT_ID" val="custom20188997_11*e*1"/>
  <p:tag name="KSO_WM_UNIT_PRESET_TEXT" val="PART&#10;THREE"/>
  <p:tag name="KSO_WM_UNIT_NOCLEAR" val="0"/>
  <p:tag name="KSO_WM_UNIT_DIAGRAM_ISNUMVISUAL" val="0"/>
  <p:tag name="KSO_WM_UNIT_DIAGRAM_ISREFERUNIT" val="0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97"/>
  <p:tag name="KSO_WM_UNIT_TYPE" val="a"/>
  <p:tag name="KSO_WM_UNIT_INDEX" val="1"/>
  <p:tag name="KSO_WM_UNIT_LAYERLEVEL" val="1"/>
  <p:tag name="KSO_WM_UNIT_VALUE" val="9"/>
  <p:tag name="KSO_WM_UNIT_ISCONTENTSTITLE" val="0"/>
  <p:tag name="KSO_WM_UNIT_HIGHLIGHT" val="0"/>
  <p:tag name="KSO_WM_UNIT_COMPATIBLE" val="0"/>
  <p:tag name="KSO_WM_BEAUTIFY_FLAG" val="#wm#"/>
  <p:tag name="KSO_WM_TAG_VERSION" val="1.0"/>
  <p:tag name="KSO_WM_UNIT_ID" val="custom20188997_11*a*1"/>
  <p:tag name="KSO_WM_UNIT_PRESET_TEXT" val="3. 技术实践"/>
  <p:tag name="KSO_WM_UNIT_ISNUMDGMTITLE" val="0"/>
  <p:tag name="KSO_WM_UNIT_NOCLEAR" val="0"/>
  <p:tag name="KSO_WM_UNIT_DIAGRAM_ISNUMVISUAL" val="0"/>
  <p:tag name="KSO_WM_UNIT_DIAGRAM_ISREFERUNIT" val="0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0"/>
  <p:tag name="KSO_WM_SLIDE_LAYOUT" val="a_e"/>
  <p:tag name="KSO_WM_SLIDE_LAYOUT_CNT" val="1_1"/>
  <p:tag name="KSO_WM_SLIDE_TYPE" val="sectionTitle"/>
  <p:tag name="KSO_WM_SLIDE_SUBTYPE" val="pureTxt"/>
  <p:tag name="KSO_WM_BEAUTIFY_FLAG" val="#wm#"/>
  <p:tag name="KSO_WM_COMBINE_RELATE_SLIDE_ID" val="background20185106_9"/>
  <p:tag name="KSO_WM_TEMPLATE_CATEGORY" val="custom"/>
  <p:tag name="KSO_WM_TEMPLATE_INDEX" val="20188978"/>
  <p:tag name="KSO_WM_SLIDE_ID" val="custom20188978_13"/>
  <p:tag name="KSO_WM_SLIDE_INDEX" val="13"/>
  <p:tag name="KSO_WM_TEMPLATE_SUBCATEGORY" val="0"/>
  <p:tag name="KSO_WM_TEMPLATE_MASTER_TYPE" val="1"/>
  <p:tag name="KSO_WM_TEMPLATE_COLOR_TYPE" val="0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a"/>
  <p:tag name="KSO_WM_UNIT_INDEX" val="1"/>
  <p:tag name="KSO_WM_UNIT_LAYERLEVEL" val="1"/>
  <p:tag name="KSO_WM_UNIT_VALUE" val="11"/>
  <p:tag name="KSO_WM_UNIT_ISCONTENTSTITLE" val="0"/>
  <p:tag name="KSO_WM_UNIT_HIGHLIGHT" val="0"/>
  <p:tag name="KSO_WM_UNIT_COMPATIBLE" val="0"/>
  <p:tag name="KSO_WM_BEAUTIFY_FLAG" val="#wm#"/>
  <p:tag name="KSO_WM_TAG_VERSION" val="1.0"/>
  <p:tag name="KSO_WM_UNIT_ID" val="custom20188978_13*a*1"/>
  <p:tag name="KSO_WM_UNIT_PRESET_TEXT" val="后续工作计划"/>
  <p:tag name="KSO_WM_UNIT_ISNUMDGMTITLE" val="0"/>
  <p:tag name="KSO_WM_UNIT_NOCLEAR" val="0"/>
  <p:tag name="KSO_WM_UNIT_DIAGRAM_ISNUMVISUAL" val="0"/>
  <p:tag name="KSO_WM_UNIT_DIAGRAM_ISREFERUNIT" val="0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0"/>
  <p:tag name="KSO_WM_SLIDE_LAYOUT" val="a_e"/>
  <p:tag name="KSO_WM_SLIDE_LAYOUT_CNT" val="1_1"/>
  <p:tag name="KSO_WM_SLIDE_TYPE" val="sectionTitle"/>
  <p:tag name="KSO_WM_SLIDE_SUBTYPE" val="pureTxt"/>
  <p:tag name="KSO_WM_BEAUTIFY_FLAG" val="#wm#"/>
  <p:tag name="KSO_WM_COMBINE_RELATE_SLIDE_ID" val="background20185106_9"/>
  <p:tag name="KSO_WM_TEMPLATE_CATEGORY" val="custom"/>
  <p:tag name="KSO_WM_TEMPLATE_INDEX" val="20188978"/>
  <p:tag name="KSO_WM_SLIDE_ID" val="custom20188978_13"/>
  <p:tag name="KSO_WM_SLIDE_INDEX" val="13"/>
  <p:tag name="KSO_WM_TEMPLATE_SUBCATEGORY" val="0"/>
  <p:tag name="KSO_WM_TEMPLATE_MASTER_TYPE" val="1"/>
  <p:tag name="KSO_WM_TEMPLATE_COLOR_TYPE" val="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0"/>
  <p:tag name="KSO_WM_SLIDE_LAYOUT" val="a_e_f"/>
  <p:tag name="KSO_WM_SLIDE_LAYOUT_CNT" val="1_1_1"/>
  <p:tag name="KSO_WM_SLIDE_TYPE" val="sectionTitle"/>
  <p:tag name="KSO_WM_SLIDE_SUBTYPE" val="pureTxt"/>
  <p:tag name="KSO_WM_BEAUTIFY_FLAG" val="#wm#"/>
  <p:tag name="KSO_WM_COMBINE_RELATE_SLIDE_ID" val="background20185107_7"/>
  <p:tag name="KSO_WM_TEMPLATE_CATEGORY" val="custom"/>
  <p:tag name="KSO_WM_TEMPLATE_INDEX" val="20188997"/>
  <p:tag name="KSO_WM_SLIDE_ID" val="custom20188997_11"/>
  <p:tag name="KSO_WM_SLIDE_INDEX" val="11"/>
  <p:tag name="KSO_WM_TEMPLATE_SUBCATEGORY" val="0"/>
  <p:tag name="KSO_WM_TEMPLATE_MASTER_TYPE" val="1"/>
  <p:tag name="KSO_WM_TEMPLATE_COLOR_TYPE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97"/>
  <p:tag name="KSO_WM_UNIT_TYPE" val="e"/>
  <p:tag name="KSO_WM_UNIT_INDEX" val="1"/>
  <p:tag name="KSO_WM_UNIT_LAYERLEVEL" val="1"/>
  <p:tag name="KSO_WM_UNIT_VALUE" val="8"/>
  <p:tag name="KSO_WM_UNIT_HIGHLIGHT" val="0"/>
  <p:tag name="KSO_WM_UNIT_COMPATIBLE" val="1"/>
  <p:tag name="KSO_WM_BEAUTIFY_FLAG" val="#wm#"/>
  <p:tag name="KSO_WM_TAG_VERSION" val="1.0"/>
  <p:tag name="KSO_WM_UNIT_ID" val="custom20188997_11*e*1"/>
  <p:tag name="KSO_WM_UNIT_PRESET_TEXT" val="PART&#10;THREE"/>
  <p:tag name="KSO_WM_UNIT_NOCLEAR" val="0"/>
  <p:tag name="KSO_WM_UNIT_DIAGRAM_ISNUMVISUAL" val="0"/>
  <p:tag name="KSO_WM_UNIT_DIAGRAM_ISREFERUNIT" val="0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97"/>
  <p:tag name="KSO_WM_UNIT_TYPE" val="a"/>
  <p:tag name="KSO_WM_UNIT_INDEX" val="1"/>
  <p:tag name="KSO_WM_UNIT_LAYERLEVEL" val="1"/>
  <p:tag name="KSO_WM_UNIT_VALUE" val="9"/>
  <p:tag name="KSO_WM_UNIT_ISCONTENTSTITLE" val="0"/>
  <p:tag name="KSO_WM_UNIT_HIGHLIGHT" val="0"/>
  <p:tag name="KSO_WM_UNIT_COMPATIBLE" val="0"/>
  <p:tag name="KSO_WM_BEAUTIFY_FLAG" val="#wm#"/>
  <p:tag name="KSO_WM_TAG_VERSION" val="1.0"/>
  <p:tag name="KSO_WM_UNIT_ID" val="custom20188997_11*a*1"/>
  <p:tag name="KSO_WM_UNIT_PRESET_TEXT" val="3. 技术实践"/>
  <p:tag name="KSO_WM_UNIT_ISNUMDGMTITLE" val="0"/>
  <p:tag name="KSO_WM_UNIT_NOCLEAR" val="0"/>
  <p:tag name="KSO_WM_UNIT_DIAGRAM_ISNUMVISUAL" val="0"/>
  <p:tag name="KSO_WM_UNIT_DIAGRAM_ISREFERUNIT" val="0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0"/>
  <p:tag name="KSO_WM_SLIDE_LAYOUT" val="a_e"/>
  <p:tag name="KSO_WM_SLIDE_LAYOUT_CNT" val="1_1"/>
  <p:tag name="KSO_WM_SLIDE_TYPE" val="sectionTitle"/>
  <p:tag name="KSO_WM_SLIDE_SUBTYPE" val="pureTxt"/>
  <p:tag name="KSO_WM_BEAUTIFY_FLAG" val="#wm#"/>
  <p:tag name="KSO_WM_COMBINE_RELATE_SLIDE_ID" val="background20185106_9"/>
  <p:tag name="KSO_WM_TEMPLATE_CATEGORY" val="custom"/>
  <p:tag name="KSO_WM_TEMPLATE_INDEX" val="20188978"/>
  <p:tag name="KSO_WM_SLIDE_ID" val="custom20188978_13"/>
  <p:tag name="KSO_WM_SLIDE_INDEX" val="13"/>
  <p:tag name="KSO_WM_TEMPLATE_SUBCATEGORY" val="0"/>
  <p:tag name="KSO_WM_TEMPLATE_MASTER_TYPE" val="1"/>
  <p:tag name="KSO_WM_TEMPLATE_COLOR_TYPE" val="0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78"/>
  <p:tag name="KSO_WM_UNIT_TYPE" val="a"/>
  <p:tag name="KSO_WM_UNIT_INDEX" val="1"/>
  <p:tag name="KSO_WM_UNIT_LAYERLEVEL" val="1"/>
  <p:tag name="KSO_WM_UNIT_VALUE" val="11"/>
  <p:tag name="KSO_WM_UNIT_ISCONTENTSTITLE" val="0"/>
  <p:tag name="KSO_WM_UNIT_HIGHLIGHT" val="0"/>
  <p:tag name="KSO_WM_UNIT_COMPATIBLE" val="0"/>
  <p:tag name="KSO_WM_BEAUTIFY_FLAG" val="#wm#"/>
  <p:tag name="KSO_WM_TAG_VERSION" val="1.0"/>
  <p:tag name="KSO_WM_UNIT_ID" val="custom20188978_13*a*1"/>
  <p:tag name="KSO_WM_UNIT_PRESET_TEXT" val="后续工作计划"/>
  <p:tag name="KSO_WM_UNIT_ISNUMDGMTITLE" val="0"/>
  <p:tag name="KSO_WM_UNIT_NOCLEAR" val="0"/>
  <p:tag name="KSO_WM_UNIT_DIAGRAM_ISNUMVISUAL" val="0"/>
  <p:tag name="KSO_WM_UNIT_DIAGRAM_ISREFERUNIT" val="0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0"/>
  <p:tag name="KSO_WM_SLIDE_LAYOUT" val="a_e"/>
  <p:tag name="KSO_WM_SLIDE_LAYOUT_CNT" val="1_1"/>
  <p:tag name="KSO_WM_SLIDE_TYPE" val="sectionTitle"/>
  <p:tag name="KSO_WM_SLIDE_SUBTYPE" val="pureTxt"/>
  <p:tag name="KSO_WM_BEAUTIFY_FLAG" val="#wm#"/>
  <p:tag name="KSO_WM_COMBINE_RELATE_SLIDE_ID" val="background20185106_9"/>
  <p:tag name="KSO_WM_TEMPLATE_CATEGORY" val="custom"/>
  <p:tag name="KSO_WM_TEMPLATE_INDEX" val="20188978"/>
  <p:tag name="KSO_WM_SLIDE_ID" val="custom20188978_13"/>
  <p:tag name="KSO_WM_SLIDE_INDEX" val="13"/>
  <p:tag name="KSO_WM_TEMPLATE_SUBCATEGORY" val="0"/>
  <p:tag name="KSO_WM_TEMPLATE_MASTER_TYPE" val="1"/>
  <p:tag name="KSO_WM_TEMPLATE_COLOR_TYPE" val="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0"/>
  <p:tag name="KSO_WM_SLIDE_LAYOUT" val="a_e_f"/>
  <p:tag name="KSO_WM_SLIDE_LAYOUT_CNT" val="1_1_1"/>
  <p:tag name="KSO_WM_SLIDE_TYPE" val="sectionTitle"/>
  <p:tag name="KSO_WM_SLIDE_SUBTYPE" val="pureTxt"/>
  <p:tag name="KSO_WM_BEAUTIFY_FLAG" val="#wm#"/>
  <p:tag name="KSO_WM_COMBINE_RELATE_SLIDE_ID" val="background20185107_7"/>
  <p:tag name="KSO_WM_TEMPLATE_CATEGORY" val="custom"/>
  <p:tag name="KSO_WM_TEMPLATE_INDEX" val="20188997"/>
  <p:tag name="KSO_WM_SLIDE_ID" val="custom20188997_11"/>
  <p:tag name="KSO_WM_SLIDE_INDEX" val="11"/>
  <p:tag name="KSO_WM_TEMPLATE_SUBCATEGORY" val="0"/>
  <p:tag name="KSO_WM_TEMPLATE_MASTER_TYPE" val="1"/>
  <p:tag name="KSO_WM_TEMPLATE_COLOR_TYPE" val="0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97"/>
  <p:tag name="KSO_WM_UNIT_TYPE" val="e"/>
  <p:tag name="KSO_WM_UNIT_INDEX" val="1"/>
  <p:tag name="KSO_WM_UNIT_LAYERLEVEL" val="1"/>
  <p:tag name="KSO_WM_UNIT_VALUE" val="8"/>
  <p:tag name="KSO_WM_UNIT_HIGHLIGHT" val="0"/>
  <p:tag name="KSO_WM_UNIT_COMPATIBLE" val="1"/>
  <p:tag name="KSO_WM_BEAUTIFY_FLAG" val="#wm#"/>
  <p:tag name="KSO_WM_TAG_VERSION" val="1.0"/>
  <p:tag name="KSO_WM_UNIT_ID" val="custom20188997_11*e*1"/>
  <p:tag name="KSO_WM_UNIT_PRESET_TEXT" val="PART&#10;THREE"/>
  <p:tag name="KSO_WM_UNIT_NOCLEAR" val="0"/>
  <p:tag name="KSO_WM_UNIT_DIAGRAM_ISNUMVISUAL" val="0"/>
  <p:tag name="KSO_WM_UNIT_DIAGRAM_ISREFERUNIT" val="0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97"/>
  <p:tag name="KSO_WM_UNIT_TYPE" val="a"/>
  <p:tag name="KSO_WM_UNIT_INDEX" val="1"/>
  <p:tag name="KSO_WM_UNIT_LAYERLEVEL" val="1"/>
  <p:tag name="KSO_WM_UNIT_VALUE" val="9"/>
  <p:tag name="KSO_WM_UNIT_ISCONTENTSTITLE" val="0"/>
  <p:tag name="KSO_WM_UNIT_HIGHLIGHT" val="0"/>
  <p:tag name="KSO_WM_UNIT_COMPATIBLE" val="0"/>
  <p:tag name="KSO_WM_BEAUTIFY_FLAG" val="#wm#"/>
  <p:tag name="KSO_WM_TAG_VERSION" val="1.0"/>
  <p:tag name="KSO_WM_UNIT_ID" val="custom20188997_11*a*1"/>
  <p:tag name="KSO_WM_UNIT_PRESET_TEXT" val="3. 技术实践"/>
  <p:tag name="KSO_WM_UNIT_ISNUMDGMTITLE" val="0"/>
  <p:tag name="KSO_WM_UNIT_NOCLEAR" val="0"/>
  <p:tag name="KSO_WM_UNIT_DIAGRAM_ISNUMVISUAL" val="0"/>
  <p:tag name="KSO_WM_UNIT_DIAGRAM_ISREFERUNIT" val="0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0"/>
  <p:tag name="KSO_WM_SLIDE_LAYOUT" val="a_e"/>
  <p:tag name="KSO_WM_SLIDE_LAYOUT_CNT" val="1_1"/>
  <p:tag name="KSO_WM_SLIDE_TYPE" val="sectionTitle"/>
  <p:tag name="KSO_WM_SLIDE_SUBTYPE" val="pureTxt"/>
  <p:tag name="KSO_WM_BEAUTIFY_FLAG" val="#wm#"/>
  <p:tag name="KSO_WM_COMBINE_RELATE_SLIDE_ID" val="background20185106_9"/>
  <p:tag name="KSO_WM_TEMPLATE_CATEGORY" val="custom"/>
  <p:tag name="KSO_WM_TEMPLATE_INDEX" val="20188978"/>
  <p:tag name="KSO_WM_SLIDE_ID" val="custom20188978_13"/>
  <p:tag name="KSO_WM_SLIDE_INDEX" val="13"/>
  <p:tag name="KSO_WM_TEMPLATE_SUBCATEGORY" val="0"/>
  <p:tag name="KSO_WM_TEMPLATE_MASTER_TYPE" val="1"/>
  <p:tag name="KSO_WM_TEMPLATE_COLOR_TYPE" val="0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0"/>
  <p:tag name="KSO_WM_SLIDE_LAYOUT" val="a_e_f"/>
  <p:tag name="KSO_WM_SLIDE_LAYOUT_CNT" val="1_1_1"/>
  <p:tag name="KSO_WM_SLIDE_TYPE" val="sectionTitle"/>
  <p:tag name="KSO_WM_SLIDE_SUBTYPE" val="pureTxt"/>
  <p:tag name="KSO_WM_BEAUTIFY_FLAG" val="#wm#"/>
  <p:tag name="KSO_WM_COMBINE_RELATE_SLIDE_ID" val="background20185107_7"/>
  <p:tag name="KSO_WM_TEMPLATE_CATEGORY" val="custom"/>
  <p:tag name="KSO_WM_TEMPLATE_INDEX" val="20188997"/>
  <p:tag name="KSO_WM_SLIDE_ID" val="custom20188997_11"/>
  <p:tag name="KSO_WM_SLIDE_INDEX" val="11"/>
  <p:tag name="KSO_WM_TEMPLATE_SUBCATEGORY" val="0"/>
  <p:tag name="KSO_WM_TEMPLATE_MASTER_TYPE" val="1"/>
  <p:tag name="KSO_WM_TEMPLATE_COLOR_TYPE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97"/>
  <p:tag name="KSO_WM_UNIT_TYPE" val="e"/>
  <p:tag name="KSO_WM_UNIT_INDEX" val="1"/>
  <p:tag name="KSO_WM_UNIT_LAYERLEVEL" val="1"/>
  <p:tag name="KSO_WM_UNIT_VALUE" val="8"/>
  <p:tag name="KSO_WM_UNIT_HIGHLIGHT" val="0"/>
  <p:tag name="KSO_WM_UNIT_COMPATIBLE" val="1"/>
  <p:tag name="KSO_WM_BEAUTIFY_FLAG" val="#wm#"/>
  <p:tag name="KSO_WM_TAG_VERSION" val="1.0"/>
  <p:tag name="KSO_WM_UNIT_ID" val="custom20188997_11*e*1"/>
  <p:tag name="KSO_WM_UNIT_PRESET_TEXT" val="PART&#10;THREE"/>
  <p:tag name="KSO_WM_UNIT_NOCLEAR" val="0"/>
  <p:tag name="KSO_WM_UNIT_DIAGRAM_ISNUMVISUAL" val="0"/>
  <p:tag name="KSO_WM_UNIT_DIAGRAM_ISREFERUNIT" val="0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188997"/>
  <p:tag name="KSO_WM_UNIT_TYPE" val="a"/>
  <p:tag name="KSO_WM_UNIT_INDEX" val="1"/>
  <p:tag name="KSO_WM_UNIT_LAYERLEVEL" val="1"/>
  <p:tag name="KSO_WM_UNIT_VALUE" val="9"/>
  <p:tag name="KSO_WM_UNIT_ISCONTENTSTITLE" val="0"/>
  <p:tag name="KSO_WM_UNIT_HIGHLIGHT" val="0"/>
  <p:tag name="KSO_WM_UNIT_COMPATIBLE" val="0"/>
  <p:tag name="KSO_WM_BEAUTIFY_FLAG" val="#wm#"/>
  <p:tag name="KSO_WM_TAG_VERSION" val="1.0"/>
  <p:tag name="KSO_WM_UNIT_ID" val="custom20188997_11*a*1"/>
  <p:tag name="KSO_WM_UNIT_PRESET_TEXT" val="3. 技术实践"/>
  <p:tag name="KSO_WM_UNIT_ISNUMDGMTITLE" val="0"/>
  <p:tag name="KSO_WM_UNIT_NOCLEAR" val="0"/>
  <p:tag name="KSO_WM_UNIT_DIAGRAM_ISNUMVISUAL" val="0"/>
  <p:tag name="KSO_WM_UNIT_DIAGRAM_ISREFERUNIT" val="0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0"/>
  <p:tag name="KSO_WM_SLIDE_LAYOUT" val="a_e"/>
  <p:tag name="KSO_WM_SLIDE_LAYOUT_CNT" val="1_1"/>
  <p:tag name="KSO_WM_SLIDE_TYPE" val="sectionTitle"/>
  <p:tag name="KSO_WM_SLIDE_SUBTYPE" val="pureTxt"/>
  <p:tag name="KSO_WM_BEAUTIFY_FLAG" val="#wm#"/>
  <p:tag name="KSO_WM_COMBINE_RELATE_SLIDE_ID" val="background20185106_9"/>
  <p:tag name="KSO_WM_TEMPLATE_CATEGORY" val="custom"/>
  <p:tag name="KSO_WM_TEMPLATE_INDEX" val="20188978"/>
  <p:tag name="KSO_WM_SLIDE_ID" val="custom20188978_13"/>
  <p:tag name="KSO_WM_SLIDE_INDEX" val="13"/>
  <p:tag name="KSO_WM_TEMPLATE_SUBCATEGORY" val="0"/>
  <p:tag name="KSO_WM_TEMPLATE_MASTER_TYPE" val="1"/>
  <p:tag name="KSO_WM_TEMPLATE_COLOR_TYPE" val="0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0"/>
  <p:tag name="KSO_WM_SLIDE_LAYOUT" val="a_e"/>
  <p:tag name="KSO_WM_SLIDE_LAYOUT_CNT" val="1_1"/>
  <p:tag name="KSO_WM_SLIDE_TYPE" val="sectionTitle"/>
  <p:tag name="KSO_WM_SLIDE_SUBTYPE" val="pureTxt"/>
  <p:tag name="KSO_WM_BEAUTIFY_FLAG" val="#wm#"/>
  <p:tag name="KSO_WM_COMBINE_RELATE_SLIDE_ID" val="background20185106_9"/>
  <p:tag name="KSO_WM_TEMPLATE_CATEGORY" val="custom"/>
  <p:tag name="KSO_WM_TEMPLATE_INDEX" val="20188978"/>
  <p:tag name="KSO_WM_SLIDE_ID" val="custom20188978_13"/>
  <p:tag name="KSO_WM_SLIDE_INDEX" val="13"/>
  <p:tag name="KSO_WM_TEMPLATE_SUBCATEGORY" val="0"/>
  <p:tag name="KSO_WM_TEMPLATE_MASTER_TYPE" val="1"/>
  <p:tag name="KSO_WM_TEMPLATE_COLOR_TYPE" val="0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0"/>
  <p:tag name="KSO_WM_SLIDE_LAYOUT" val="a_b"/>
  <p:tag name="KSO_WM_SLIDE_LAYOUT_CNT" val="1_1"/>
  <p:tag name="KSO_WM_SLIDE_TYPE" val="endPage"/>
  <p:tag name="KSO_WM_BEAUTIFY_FLAG" val="#wm#"/>
  <p:tag name="KSO_WM_SLIDE_SUBTYPE" val="pureTxt"/>
  <p:tag name="KSO_WM_COMBINE_RELATE_SLIDE_ID" val="background20185112_12"/>
  <p:tag name="KSO_WM_TEMPLATE_CATEGORY" val="custom"/>
  <p:tag name="KSO_WM_TEMPLATE_INDEX" val="20189051"/>
  <p:tag name="KSO_WM_SLIDE_ID" val="custom20189051_12"/>
  <p:tag name="KSO_WM_SLIDE_INDEX" val="12"/>
  <p:tag name="KSO_WM_TEMPLATE_SUBCATEGORY" val="0"/>
  <p:tag name="KSO_WM_TEMPLATE_MASTER_TYPE" val="1"/>
  <p:tag name="KSO_WM_TEMPLATE_COLOR_TYPE" val="0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a"/>
  <p:tag name="KSO_WM_UNIT_INDEX" val="1"/>
  <p:tag name="KSO_WM_UNIT_LAYERLEVEL" val="1"/>
  <p:tag name="KSO_WM_UNIT_VALUE" val="6"/>
  <p:tag name="KSO_WM_UNIT_ISCONTENTSTITLE" val="0"/>
  <p:tag name="KSO_WM_UNIT_HIGHLIGHT" val="0"/>
  <p:tag name="KSO_WM_UNIT_COMPATIBLE" val="0"/>
  <p:tag name="KSO_WM_UNIT_PRESET_TEXT" val="谢谢观看"/>
  <p:tag name="KSO_WM_TEMPLATE_CATEGORY" val="custom"/>
  <p:tag name="KSO_WM_TEMPLATE_INDEX" val="20189051"/>
  <p:tag name="KSO_WM_UNIT_ID" val="custom20189051_12*a*1"/>
  <p:tag name="KSO_WM_UNIT_NOCLEAR" val="0"/>
  <p:tag name="KSO_WM_UNIT_DIAGRAM_ISNUMVISUAL" val="0"/>
  <p:tag name="KSO_WM_UNIT_DIAGRAM_ISREFERUNIT" val="0"/>
  <p:tag name="KSO_WM_UNIT_ISNUMDGMTITLE" val="0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b"/>
  <p:tag name="KSO_WM_UNIT_INDEX" val="1"/>
  <p:tag name="KSO_WM_UNIT_LAYERLEVEL" val="1"/>
  <p:tag name="KSO_WM_UNIT_VALUE" val="6"/>
  <p:tag name="KSO_WM_UNIT_HIGHLIGHT" val="0"/>
  <p:tag name="KSO_WM_UNIT_COMPATIBLE" val="0"/>
  <p:tag name="KSO_WM_UNIT_PRESET_TEXT" val="THANKS"/>
  <p:tag name="KSO_WM_TEMPLATE_CATEGORY" val="custom"/>
  <p:tag name="KSO_WM_TEMPLATE_INDEX" val="20189051"/>
  <p:tag name="KSO_WM_UNIT_ID" val="custom20189051_12*b*1"/>
  <p:tag name="KSO_WM_UNIT_ISCONTENTSTITLE" val="0"/>
  <p:tag name="KSO_WM_UNIT_NOCLEAR" val="0"/>
  <p:tag name="KSO_WM_UNIT_DIAGRAM_ISNUMVISUAL" val="0"/>
  <p:tag name="KSO_WM_UNIT_DIAGRAM_ISREFERUNIT" val="0"/>
  <p:tag name="KSO_WM_UNIT_ISNUMDGMTITLE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5"/>
  <p:tag name="KSO_WM_TEMPLATE_SCENE_ID" val="1"/>
  <p:tag name="KSO_WM_TEMPLATE_JOB_ID" val="5"/>
  <p:tag name="KSO_WM_TEMPLATE_TOPIC_DEFAULT" val="0"/>
  <p:tag name="KSO_WM_TAG_VERSION" val="1.0"/>
  <p:tag name="KSO_WM_BEAUTIFY_FLAG" val="#wm#"/>
  <p:tag name="KSO_WM_COMBINE_RELATE_SLIDE_ID" val="background20185106_1"/>
  <p:tag name="KSO_WM_TEMPLATE_CATEGORY" val="custom"/>
  <p:tag name="KSO_WM_TEMPLATE_INDEX" val="20188978"/>
  <p:tag name="KSO_WM_TEMPLATE_SUBCATEGORY" val="combine"/>
  <p:tag name="KSO_WM_TEMPLATE_THUMBS_INDEX" val="1、2、3、4、6、8、10、12、13"/>
  <p:tag name="KSO_WM_TEMPLATE_MASTER_TYPE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_12*i*2"/>
  <p:tag name="KSO_WM_UNIT_INDEX" val="2"/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SLIDE_BACKGROUND_TYPE" val="general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20188978">
      <a:dk1>
        <a:srgbClr val="000000"/>
      </a:dk1>
      <a:lt1>
        <a:srgbClr val="FFFFFF"/>
      </a:lt1>
      <a:dk2>
        <a:srgbClr val="EDEDED"/>
      </a:dk2>
      <a:lt2>
        <a:srgbClr val="FFFFFF"/>
      </a:lt2>
      <a:accent1>
        <a:srgbClr val="455171"/>
      </a:accent1>
      <a:accent2>
        <a:srgbClr val="686B7C"/>
      </a:accent2>
      <a:accent3>
        <a:srgbClr val="7D8091"/>
      </a:accent3>
      <a:accent4>
        <a:srgbClr val="ADA093"/>
      </a:accent4>
      <a:accent5>
        <a:srgbClr val="CFBA9F"/>
      </a:accent5>
      <a:accent6>
        <a:srgbClr val="F2D4AA"/>
      </a:accent6>
      <a:hlink>
        <a:srgbClr val="0563C1"/>
      </a:hlink>
      <a:folHlink>
        <a:srgbClr val="954F72"/>
      </a:folHlink>
    </a:clrScheme>
    <a:fontScheme name="自定义 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11">
      <a:dk1>
        <a:srgbClr val="000000"/>
      </a:dk1>
      <a:lt1>
        <a:srgbClr val="FFFFFF"/>
      </a:lt1>
      <a:dk2>
        <a:srgbClr val="ECF4FA"/>
      </a:dk2>
      <a:lt2>
        <a:srgbClr val="FFFFFF"/>
      </a:lt2>
      <a:accent1>
        <a:srgbClr val="4472C4"/>
      </a:accent1>
      <a:accent2>
        <a:srgbClr val="000000"/>
      </a:accent2>
      <a:accent3>
        <a:srgbClr val="FFFFFF"/>
      </a:accent3>
      <a:accent4>
        <a:srgbClr val="2E75B6"/>
      </a:accent4>
      <a:accent5>
        <a:srgbClr val="595959"/>
      </a:accent5>
      <a:accent6>
        <a:srgbClr val="2E75B6"/>
      </a:accent6>
      <a:hlink>
        <a:srgbClr val="0563C1"/>
      </a:hlink>
      <a:folHlink>
        <a:srgbClr val="954F72"/>
      </a:folHlink>
    </a:clrScheme>
    <a:fontScheme name="自定义 7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20188997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2071D3"/>
      </a:accent1>
      <a:accent2>
        <a:srgbClr val="1C69BD"/>
      </a:accent2>
      <a:accent3>
        <a:srgbClr val="1862A7"/>
      </a:accent3>
      <a:accent4>
        <a:srgbClr val="287583"/>
      </a:accent4>
      <a:accent5>
        <a:srgbClr val="4DA452"/>
      </a:accent5>
      <a:accent6>
        <a:srgbClr val="71D320"/>
      </a:accent6>
      <a:hlink>
        <a:srgbClr val="0563C1"/>
      </a:hlink>
      <a:folHlink>
        <a:srgbClr val="954F72"/>
      </a:folHlink>
    </a:clrScheme>
    <a:fontScheme name="自定义 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582</Words>
  <Application>Microsoft Office PowerPoint</Application>
  <PresentationFormat>宽屏</PresentationFormat>
  <Paragraphs>68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微软雅黑</vt:lpstr>
      <vt:lpstr>Arial</vt:lpstr>
      <vt:lpstr>Calibri</vt:lpstr>
      <vt:lpstr>Impact</vt:lpstr>
      <vt:lpstr>1_Office 主题​​</vt:lpstr>
      <vt:lpstr>2_Office 主题​​</vt:lpstr>
      <vt:lpstr>3_Office 主题​​</vt:lpstr>
      <vt:lpstr>从欧几里得到米田，      从柏拉图到拉康</vt:lpstr>
      <vt:lpstr>一点数学楔子</vt:lpstr>
      <vt:lpstr>图→交换图→范畴</vt:lpstr>
      <vt:lpstr>上周数竞中的例子</vt:lpstr>
      <vt:lpstr>如果不是函数呢</vt:lpstr>
      <vt:lpstr>范畴的定义</vt:lpstr>
      <vt:lpstr>一些例子</vt:lpstr>
      <vt:lpstr>特殊的例子（群）</vt:lpstr>
      <vt:lpstr>米田引理</vt:lpstr>
      <vt:lpstr>米田主义</vt:lpstr>
      <vt:lpstr>范畴语言 → 抽象性 符号化→普适性 广泛性  对于特有概念，又尤为方便（product, coproduct）</vt:lpstr>
      <vt:lpstr>再看一看哲学</vt:lpstr>
      <vt:lpstr>拉康的精神分析</vt:lpstr>
      <vt:lpstr>欧氏的图形语言、自然语言→范畴语言、“米田主义”   柏拉图的朴素辩证→符号语言、“拉康主义”</vt:lpstr>
      <vt:lpstr>何为符号</vt:lpstr>
      <vt:lpstr>回到拉康的图上</vt:lpstr>
      <vt:lpstr>在拉康的观点下，语言文字我们一切用来传达本意的事物都是符号。因为有表达的诉求，所以产生了“符号”</vt:lpstr>
      <vt:lpstr>为何走向符号化</vt:lpstr>
      <vt:lpstr>符号化意味着简约  用符号可以简化表达，突出所强调的重点。  数学、哲学→符号化，实际上是→复杂化  为了更好地表达而走向符号化；实际上也在创造“语言”</vt:lpstr>
      <vt:lpstr>一些讨论</vt:lpstr>
      <vt:lpstr>拉康所言: 符号对于主体的表达总是残缺的、错误的 (实际上拉康本身的符号系统也是不完善的)  我们会遇到“不可名状”的事物，"无法言说”的情感  “语言是苍白的，符号是无力的”</vt:lpstr>
      <vt:lpstr>       高度发展的语言往往对初学者尤为困难   黏着语   如日语  屈折语   如俄语  分析语   如汉语  英语：屈折语→分析语 (发展)  因此范畴论被列为数学基础中最难的部分不足为奇，好比学习高度发展的语言，困难是难免的 </vt:lpstr>
      <vt:lpstr>谢谢观看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从欧几里得到米田，      从柏拉图到拉康</dc:title>
  <dc:creator/>
  <cp:lastModifiedBy>admin</cp:lastModifiedBy>
  <cp:revision>4</cp:revision>
  <dcterms:created xsi:type="dcterms:W3CDTF">2023-03-03T14:48:01Z</dcterms:created>
  <dcterms:modified xsi:type="dcterms:W3CDTF">2023-03-22T16:03:13Z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BCFA9E066EA841398027CCA42AFD1182</vt:lpwstr>
  </property>
  <property fmtid="{D5CDD505-2E9C-101B-9397-08002B2CF9AE}" pid="3" name="KSOProductBuildVer">
    <vt:lpwstr>2052-11.1.0.12970</vt:lpwstr>
  </property>
</Properties>
</file>